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E8BB48E-294C-4BE0-8A5C-16C9296A5AF4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159F-C20A-4FB5-B277-C0C07035640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962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B48E-294C-4BE0-8A5C-16C9296A5AF4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159F-C20A-4FB5-B277-C0C070356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63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B48E-294C-4BE0-8A5C-16C9296A5AF4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159F-C20A-4FB5-B277-C0C07035640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092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B48E-294C-4BE0-8A5C-16C9296A5AF4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159F-C20A-4FB5-B277-C0C070356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20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B48E-294C-4BE0-8A5C-16C9296A5AF4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159F-C20A-4FB5-B277-C0C07035640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6893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B48E-294C-4BE0-8A5C-16C9296A5AF4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159F-C20A-4FB5-B277-C0C070356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99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B48E-294C-4BE0-8A5C-16C9296A5AF4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159F-C20A-4FB5-B277-C0C070356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72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B48E-294C-4BE0-8A5C-16C9296A5AF4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159F-C20A-4FB5-B277-C0C070356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68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B48E-294C-4BE0-8A5C-16C9296A5AF4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159F-C20A-4FB5-B277-C0C070356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90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B48E-294C-4BE0-8A5C-16C9296A5AF4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159F-C20A-4FB5-B277-C0C070356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02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B48E-294C-4BE0-8A5C-16C9296A5AF4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159F-C20A-4FB5-B277-C0C07035640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4901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E8BB48E-294C-4BE0-8A5C-16C9296A5AF4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F98159F-C20A-4FB5-B277-C0C07035640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7087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odyssey finale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82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“20 years gone and I am back again”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Athena casts a protective mist on Odysseus that keeps him from recognizing his homeland. Athena reveals herself and dispels the mist. In joy, Odysseus kisses the ground. Athena transforms him into a beggar as a disguise. In his filthy tunic, he goes off to fins his faithful swineherd, as instructed by the goddess. </a:t>
            </a:r>
          </a:p>
          <a:p>
            <a:pPr marL="0" indent="0">
              <a:buNone/>
            </a:pPr>
            <a:r>
              <a:rPr lang="en-US" dirty="0" smtClean="0"/>
              <a:t>Meanwhile, numerous suitors are overrunning Odysseus’s palace. Moreover, they are plotting to kill his son, Telemachus. Athena also tells Telemachus how to avoid ambush from the suitors.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97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Telemachus recognizes his father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Telemachus evades the suitors’ ambush. Following Athena’s instructions, he proceeds to the farm of </a:t>
            </a:r>
            <a:r>
              <a:rPr lang="en-US" dirty="0" err="1" smtClean="0"/>
              <a:t>Eumaeus</a:t>
            </a:r>
            <a:r>
              <a:rPr lang="en-US" dirty="0" smtClean="0"/>
              <a:t>. There he sees the old beggar and makes acquaintance with him. Athena restores Odysseus’ normal appearance, enhancing it so that Telemachus thinks that he is a God. “No god am I, but your own father, returned after 20 years.”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Later they plot how to avenge the suitors with the help of the Gods.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82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Odysseus has a long talk with Penelope who does not recognize him in his beggar costume. Penelope orders his maid to show hospitality by bathing the beggar’s feet with oil. They notice a scar on his knee that Odysseus has had since he was a child. The maid recognizes him at once but </a:t>
            </a:r>
            <a:r>
              <a:rPr lang="en-US" dirty="0"/>
              <a:t>O</a:t>
            </a:r>
            <a:r>
              <a:rPr lang="en-US" dirty="0" smtClean="0"/>
              <a:t>dysseus silences her quickly. </a:t>
            </a:r>
          </a:p>
          <a:p>
            <a:endParaRPr lang="en-US" dirty="0"/>
          </a:p>
          <a:p>
            <a:r>
              <a:rPr lang="en-US" dirty="0" smtClean="0"/>
              <a:t>Odysseus asks for a sign from Zeus who sends a clap of thunder down.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50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suitors and Odysseus</a:t>
            </a:r>
            <a:r>
              <a:rPr lang="en-US" smtClean="0"/>
              <a:t>’ revenge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Penelope gives her suitors a test to string Odysseus’ best bow. “whoever strings this bow and sends an arrow straight through the sockets of twelve axe heads lined in a row, will be the man I will marry.”</a:t>
            </a:r>
          </a:p>
          <a:p>
            <a:endParaRPr lang="en-US" dirty="0"/>
          </a:p>
          <a:p>
            <a:r>
              <a:rPr lang="en-US" dirty="0" smtClean="0"/>
              <a:t>Still disguised, Odysseus tries the test and succeeds in winning.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Telemachus, Athena, and Odysseus kill off all of the suitors.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58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Penelope’s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0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sz="2000" dirty="0"/>
              <a:t>When Odysseus sits down beside Penelope that night, she tells him that he can sleep outside her room, on the bed that Odysseus carved years ago.</a:t>
            </a:r>
            <a:endParaRPr lang="en-US" altLang="en-US" sz="2000" dirty="0" smtClean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en-US" sz="2000" dirty="0" smtClean="0"/>
              <a:t>At </a:t>
            </a:r>
            <a:r>
              <a:rPr lang="en-US" altLang="en-US" sz="2000" dirty="0"/>
              <a:t>this point Odysseus snaps, asking who dared move his bed. Apparently, he built the entire bedroom around a huge olive tree and carved the bed straight from the roots, so it totally can't be moved.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en-US" sz="2000" dirty="0"/>
              <a:t>This is the secret that Penelope referenced earlier; she rushes into Odysseus's arms in tears and begs his forgiveness.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en-US" sz="2000" dirty="0"/>
              <a:t>The two rejoice, make love, and exchange stories of the twenty long years.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2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103</TotalTime>
  <Words>452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Tw Cen MT</vt:lpstr>
      <vt:lpstr>Tw Cen MT Condensed</vt:lpstr>
      <vt:lpstr>Wingdings 3</vt:lpstr>
      <vt:lpstr>Integral</vt:lpstr>
      <vt:lpstr>The odyssey finale</vt:lpstr>
      <vt:lpstr>“20 years gone and I am back again”</vt:lpstr>
      <vt:lpstr>Telemachus recognizes his father</vt:lpstr>
      <vt:lpstr>penelope</vt:lpstr>
      <vt:lpstr>The suitors and Odysseus’ revenge</vt:lpstr>
      <vt:lpstr>Penelope’s test</vt:lpstr>
    </vt:vector>
  </TitlesOfParts>
  <Company>DeKalb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odyssey finale</dc:title>
  <dc:creator>Morgan Peterson</dc:creator>
  <cp:lastModifiedBy>Morgan Peterson</cp:lastModifiedBy>
  <cp:revision>7</cp:revision>
  <dcterms:created xsi:type="dcterms:W3CDTF">2014-11-10T13:00:13Z</dcterms:created>
  <dcterms:modified xsi:type="dcterms:W3CDTF">2014-11-11T13:51:16Z</dcterms:modified>
</cp:coreProperties>
</file>