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41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0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2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4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8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6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8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5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704B5F-0540-4F60-98CC-AFB8162DF46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B2594A-DB62-448D-A4E9-3E625939F9D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4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Serial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Episodes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49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CHASTISE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 severely scold or lecture </a:t>
            </a:r>
          </a:p>
          <a:p>
            <a:r>
              <a:rPr lang="en-US" sz="6000" dirty="0" smtClean="0"/>
              <a:t>VERB</a:t>
            </a:r>
          </a:p>
          <a:p>
            <a:r>
              <a:rPr lang="en-US" sz="6000" dirty="0" smtClean="0"/>
              <a:t>Prepare to be scolded if you fail one of your classes. </a:t>
            </a:r>
          </a:p>
        </p:txBody>
      </p:sp>
    </p:spTree>
    <p:extLst>
      <p:ext uri="{BB962C8B-B14F-4D97-AF65-F5344CB8AC3E}">
        <p14:creationId xmlns:p14="http://schemas.microsoft.com/office/powerpoint/2010/main" val="135775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HUMILIATE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embarrass somebody or damage their dignity, especially in public </a:t>
            </a:r>
          </a:p>
          <a:p>
            <a:r>
              <a:rPr lang="en-US" sz="4000" dirty="0" smtClean="0"/>
              <a:t>VERB</a:t>
            </a:r>
          </a:p>
          <a:p>
            <a:r>
              <a:rPr lang="en-US" sz="4000" dirty="0" smtClean="0"/>
              <a:t>It was humiliating to Ben and his girlfriend when both of their parents showed up at the dance.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7272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VINDICTIVE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Showing a strong desire for revenge.</a:t>
            </a:r>
          </a:p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SYN: Unforgiving</a:t>
            </a:r>
          </a:p>
          <a:p>
            <a:r>
              <a:rPr lang="en-US" sz="4400" dirty="0" err="1" smtClean="0"/>
              <a:t>Montressor</a:t>
            </a:r>
            <a:r>
              <a:rPr lang="en-US" sz="4400" dirty="0" smtClean="0"/>
              <a:t> was extremely vindictive towards Fortunato when he lured him into the catacombs.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6239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mixture of anxiety and dread, usually a vague sickness about life or a situation</a:t>
            </a:r>
          </a:p>
          <a:p>
            <a:r>
              <a:rPr lang="en-US" sz="4400" dirty="0" smtClean="0"/>
              <a:t>NOUN</a:t>
            </a:r>
          </a:p>
          <a:p>
            <a:r>
              <a:rPr lang="en-US" sz="4400" dirty="0" smtClean="0"/>
              <a:t>I felt angst as the day of my exam drew closer and closer because if I failed, I wouldn’t get into college.</a:t>
            </a:r>
          </a:p>
        </p:txBody>
      </p:sp>
    </p:spTree>
    <p:extLst>
      <p:ext uri="{BB962C8B-B14F-4D97-AF65-F5344CB8AC3E}">
        <p14:creationId xmlns:p14="http://schemas.microsoft.com/office/powerpoint/2010/main" val="387335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 enter or record</a:t>
            </a:r>
          </a:p>
          <a:p>
            <a:r>
              <a:rPr lang="en-US" sz="4800" dirty="0" smtClean="0"/>
              <a:t>VERB</a:t>
            </a:r>
          </a:p>
          <a:p>
            <a:r>
              <a:rPr lang="en-US" sz="4800" dirty="0" smtClean="0"/>
              <a:t>The idea of studying registered in my mind when I failed my first semester of high school.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5999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 bother or trouble someone persistently</a:t>
            </a:r>
          </a:p>
          <a:p>
            <a:r>
              <a:rPr lang="en-US" sz="4400" dirty="0" smtClean="0"/>
              <a:t>VERB</a:t>
            </a:r>
          </a:p>
          <a:p>
            <a:r>
              <a:rPr lang="en-US" sz="4400" dirty="0" smtClean="0"/>
              <a:t>My brother always pesters my in the car on long trips to Florida.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353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Experienced by two or more people toward each other; shared; in common</a:t>
            </a:r>
          </a:p>
          <a:p>
            <a:r>
              <a:rPr lang="en-US" sz="4000" dirty="0" smtClean="0"/>
              <a:t>ADJECTIVE</a:t>
            </a:r>
          </a:p>
          <a:p>
            <a:r>
              <a:rPr lang="en-US" sz="4000" dirty="0" smtClean="0"/>
              <a:t>Our feelings about each other were mutual when she kissed me on my doorstep after our date.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6494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 make disappear; to drive away</a:t>
            </a:r>
          </a:p>
          <a:p>
            <a:r>
              <a:rPr lang="en-US" sz="4800" dirty="0" smtClean="0"/>
              <a:t>VERB</a:t>
            </a:r>
          </a:p>
          <a:p>
            <a:r>
              <a:rPr lang="en-US" sz="4800" dirty="0" smtClean="0"/>
              <a:t>Try to dispel any negative thoughts you may have about your life…be positive!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92833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Something that threatens or causes evil or harm</a:t>
            </a:r>
          </a:p>
          <a:p>
            <a:r>
              <a:rPr lang="en-US" sz="4800" dirty="0" smtClean="0"/>
              <a:t>NOUN</a:t>
            </a:r>
          </a:p>
          <a:p>
            <a:r>
              <a:rPr lang="en-US" sz="4800" dirty="0" smtClean="0"/>
              <a:t>Most people do not think Adnan is a menace because he was such a nice guy.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88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say that someone has done something wrong, sometimes without any proof.</a:t>
            </a:r>
          </a:p>
          <a:p>
            <a:r>
              <a:rPr lang="en-US" sz="4000" dirty="0" smtClean="0"/>
              <a:t>VERB</a:t>
            </a:r>
          </a:p>
          <a:p>
            <a:r>
              <a:rPr lang="en-US" sz="4000" dirty="0" smtClean="0"/>
              <a:t>Jay alleged that he did not help bury </a:t>
            </a:r>
            <a:r>
              <a:rPr lang="en-US" sz="4000" dirty="0" err="1" smtClean="0"/>
              <a:t>Hae</a:t>
            </a:r>
            <a:r>
              <a:rPr lang="en-US" sz="4000" dirty="0" smtClean="0"/>
              <a:t>, but then he changed his story and said that he did.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13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Adjudicated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“To make formal judgment or decision”</a:t>
            </a:r>
          </a:p>
          <a:p>
            <a:r>
              <a:rPr lang="en-US" sz="4800" dirty="0" smtClean="0"/>
              <a:t>VERB</a:t>
            </a:r>
          </a:p>
          <a:p>
            <a:r>
              <a:rPr lang="en-US" sz="4800" dirty="0" smtClean="0"/>
              <a:t>The judge adjudicated the case making the decision to sentence Adnan to life in prison.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7369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 construct or invent; to devise</a:t>
            </a:r>
          </a:p>
          <a:p>
            <a:r>
              <a:rPr lang="en-US" sz="4400" dirty="0" smtClean="0"/>
              <a:t>VERB</a:t>
            </a:r>
          </a:p>
          <a:p>
            <a:r>
              <a:rPr lang="en-US" sz="4400" dirty="0" smtClean="0"/>
              <a:t>When speaking to the police, try not to fabricate a web of lies in your head.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1972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The action of remembering something; a memory</a:t>
            </a:r>
          </a:p>
          <a:p>
            <a:r>
              <a:rPr lang="en-US" sz="4800" dirty="0" smtClean="0"/>
              <a:t>NOUN</a:t>
            </a:r>
          </a:p>
          <a:p>
            <a:r>
              <a:rPr lang="en-US" sz="4800" dirty="0" smtClean="0"/>
              <a:t>He lost his homework and had no recollection of where to look for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be disloyal, to reveal secrets, or expose an enemy to corruption</a:t>
            </a:r>
            <a:endParaRPr lang="en-US" sz="4000" dirty="0" smtClean="0"/>
          </a:p>
          <a:p>
            <a:r>
              <a:rPr lang="en-US" sz="4000" dirty="0" smtClean="0"/>
              <a:t>VERB</a:t>
            </a:r>
          </a:p>
          <a:p>
            <a:r>
              <a:rPr lang="en-US" sz="4000" dirty="0" smtClean="0"/>
              <a:t>SYN: </a:t>
            </a:r>
            <a:r>
              <a:rPr lang="en-US" sz="4000" dirty="0" smtClean="0"/>
              <a:t>Expose</a:t>
            </a:r>
            <a:endParaRPr lang="en-US" sz="4000" dirty="0" smtClean="0"/>
          </a:p>
          <a:p>
            <a:r>
              <a:rPr lang="en-US" sz="4000" dirty="0" smtClean="0"/>
              <a:t>Adnan felt betrayed by Jay when he found out all of </a:t>
            </a:r>
            <a:r>
              <a:rPr lang="en-US" sz="4000" smtClean="0"/>
              <a:t>his stories about him were untrue.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13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Eminently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an emphasized degree; noteworthy; prominent</a:t>
            </a:r>
          </a:p>
          <a:p>
            <a:r>
              <a:rPr lang="en-US" sz="4000" dirty="0" smtClean="0"/>
              <a:t>ADJECTIVE</a:t>
            </a:r>
          </a:p>
          <a:p>
            <a:r>
              <a:rPr lang="en-US" sz="4000" dirty="0" smtClean="0"/>
              <a:t>Suddenly, the clues came together and the case against who killed </a:t>
            </a:r>
            <a:r>
              <a:rPr lang="en-US" sz="4000" dirty="0" err="1" smtClean="0"/>
              <a:t>Hae</a:t>
            </a:r>
            <a:r>
              <a:rPr lang="en-US" sz="4000" dirty="0" smtClean="0"/>
              <a:t> was eminently more clear.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611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lie detector, which records several involuntary physical reactions at the same time</a:t>
            </a:r>
          </a:p>
          <a:p>
            <a:r>
              <a:rPr lang="en-US" sz="4000" dirty="0" smtClean="0"/>
              <a:t>NOUN</a:t>
            </a:r>
          </a:p>
          <a:p>
            <a:r>
              <a:rPr lang="en-US" sz="4000" dirty="0" smtClean="0"/>
              <a:t>If you are suspicious of someone, give them a polygraph test and see if they are telling the truth or not.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242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to show activity or movement; to come to life; to filter through</a:t>
            </a:r>
          </a:p>
          <a:p>
            <a:r>
              <a:rPr lang="en-US" sz="4400" dirty="0" smtClean="0"/>
              <a:t>VERB</a:t>
            </a:r>
          </a:p>
          <a:p>
            <a:r>
              <a:rPr lang="en-US" sz="4400" dirty="0" smtClean="0"/>
              <a:t>Ideas about who killed </a:t>
            </a:r>
            <a:r>
              <a:rPr lang="en-US" sz="4400" dirty="0" err="1" smtClean="0"/>
              <a:t>Hae</a:t>
            </a:r>
            <a:r>
              <a:rPr lang="en-US" sz="4400" dirty="0" smtClean="0"/>
              <a:t> began to percolate in our minds as we listened to Adnan and Jay.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231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BESMIRCH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damage the reputation of in the opinion of others; to make  reputation dirty</a:t>
            </a:r>
          </a:p>
          <a:p>
            <a:r>
              <a:rPr lang="en-US" sz="4000" dirty="0" smtClean="0"/>
              <a:t>VERB</a:t>
            </a:r>
          </a:p>
          <a:p>
            <a:r>
              <a:rPr lang="en-US" sz="4000" dirty="0" smtClean="0"/>
              <a:t>All of the honors and reputable deeds that the athlete did were besmirched when we found out he was an abusive husband.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040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factual written account of something historical</a:t>
            </a:r>
          </a:p>
          <a:p>
            <a:r>
              <a:rPr lang="en-US" sz="4400" dirty="0" smtClean="0"/>
              <a:t>NOUN</a:t>
            </a:r>
          </a:p>
          <a:p>
            <a:r>
              <a:rPr lang="en-US" sz="4400" dirty="0" smtClean="0"/>
              <a:t>The Odyssey is a chronicle of all of the events that happened as Odysseus tried to get home to </a:t>
            </a:r>
            <a:r>
              <a:rPr lang="en-US" sz="4400" dirty="0" err="1" smtClean="0"/>
              <a:t>Ithica</a:t>
            </a:r>
            <a:r>
              <a:rPr lang="en-US" sz="4400" dirty="0" smtClean="0"/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66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Fraught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Affected by great stress or anxiety</a:t>
            </a:r>
          </a:p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The situation between Stephanie and Jay became fraught when Adnan became jealous of their relationship.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46637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604</Words>
  <Application>Microsoft Office PowerPoint</Application>
  <PresentationFormat>Widescreen</PresentationFormat>
  <Paragraphs>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Calibri Light</vt:lpstr>
      <vt:lpstr>Retrospect</vt:lpstr>
      <vt:lpstr>Serial Vocabulary</vt:lpstr>
      <vt:lpstr>Adjudicated </vt:lpstr>
      <vt:lpstr>BETRAY</vt:lpstr>
      <vt:lpstr>Eminently</vt:lpstr>
      <vt:lpstr>POLYGRAPH</vt:lpstr>
      <vt:lpstr>PERCOLATE</vt:lpstr>
      <vt:lpstr>BESMIRCH</vt:lpstr>
      <vt:lpstr>CHRONICLE</vt:lpstr>
      <vt:lpstr>Fraught  </vt:lpstr>
      <vt:lpstr>CHASTISE</vt:lpstr>
      <vt:lpstr>HUMILIATE</vt:lpstr>
      <vt:lpstr>VINDICTIVE</vt:lpstr>
      <vt:lpstr>ANGST</vt:lpstr>
      <vt:lpstr>REGISTER</vt:lpstr>
      <vt:lpstr>PESTER</vt:lpstr>
      <vt:lpstr>MUTUAL</vt:lpstr>
      <vt:lpstr>DISPEL</vt:lpstr>
      <vt:lpstr>MENACE</vt:lpstr>
      <vt:lpstr>ALLEGE</vt:lpstr>
      <vt:lpstr>FABRICATE</vt:lpstr>
      <vt:lpstr>RECOLLECTION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Vocabulary</dc:title>
  <dc:creator>Morgan Peterson</dc:creator>
  <cp:lastModifiedBy>Janee Blake</cp:lastModifiedBy>
  <cp:revision>7</cp:revision>
  <dcterms:created xsi:type="dcterms:W3CDTF">2015-03-17T13:51:55Z</dcterms:created>
  <dcterms:modified xsi:type="dcterms:W3CDTF">2015-03-17T15:27:43Z</dcterms:modified>
</cp:coreProperties>
</file>