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2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4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25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6568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62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40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83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56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9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5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2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2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9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7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2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2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C53F439-E053-4009-9F85-BF7358D8F845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1E3E6-6D20-4FD3-8BC1-BD919456E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03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Serial Mini Project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Peterson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1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didn’t the state ever try to contact Don or try to pin him as </a:t>
            </a:r>
            <a:r>
              <a:rPr lang="en-US" dirty="0" err="1" smtClean="0"/>
              <a:t>Hae’s</a:t>
            </a:r>
            <a:r>
              <a:rPr lang="en-US" dirty="0" smtClean="0"/>
              <a:t> killer? Adnan was her ex-boyfriend, so shouldn’t the current boyfriend also be considered in the case?</a:t>
            </a:r>
          </a:p>
          <a:p>
            <a:r>
              <a:rPr lang="en-US" dirty="0" smtClean="0"/>
              <a:t>What were the contents of </a:t>
            </a:r>
            <a:r>
              <a:rPr lang="en-US" dirty="0" err="1" smtClean="0"/>
              <a:t>Hae’s</a:t>
            </a:r>
            <a:r>
              <a:rPr lang="en-US" dirty="0" smtClean="0"/>
              <a:t> autopsy report? How long do they think she was in the grave in </a:t>
            </a:r>
            <a:r>
              <a:rPr lang="en-US" dirty="0" err="1" smtClean="0"/>
              <a:t>Leakin</a:t>
            </a:r>
            <a:r>
              <a:rPr lang="en-US" dirty="0" smtClean="0"/>
              <a:t> Park?</a:t>
            </a:r>
          </a:p>
          <a:p>
            <a:r>
              <a:rPr lang="en-US" dirty="0" smtClean="0"/>
              <a:t>Does </a:t>
            </a:r>
            <a:r>
              <a:rPr lang="en-US" dirty="0" err="1" smtClean="0"/>
              <a:t>Rabia</a:t>
            </a:r>
            <a:r>
              <a:rPr lang="en-US" dirty="0" smtClean="0"/>
              <a:t> visit Adnan often and what is his life like in prison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8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Findings</a:t>
            </a:r>
            <a:br>
              <a:rPr lang="en-US" dirty="0" smtClean="0"/>
            </a:br>
            <a:r>
              <a:rPr lang="en-US" dirty="0" smtClean="0"/>
              <a:t>The “Don” Issue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Susan Simpson’s blog:</a:t>
            </a:r>
          </a:p>
          <a:p>
            <a:r>
              <a:rPr lang="en-US" i="1" dirty="0"/>
              <a:t>Don was not involved in </a:t>
            </a:r>
            <a:r>
              <a:rPr lang="en-US" i="1" dirty="0" err="1"/>
              <a:t>Hae’s</a:t>
            </a:r>
            <a:r>
              <a:rPr lang="en-US" i="1" dirty="0"/>
              <a:t> murder. Although there was evidence that, at the time of the original investigation, should have caused the police to take a special interest in Don — e.g., Debbie’s statements to the police about </a:t>
            </a:r>
            <a:r>
              <a:rPr lang="en-US" i="1" dirty="0" err="1"/>
              <a:t>Hae’s</a:t>
            </a:r>
            <a:r>
              <a:rPr lang="en-US" i="1" dirty="0"/>
              <a:t> plans, and the note found in </a:t>
            </a:r>
            <a:r>
              <a:rPr lang="en-US" i="1" dirty="0" err="1"/>
              <a:t>Hae’s</a:t>
            </a:r>
            <a:r>
              <a:rPr lang="en-US" i="1" dirty="0"/>
              <a:t> car — it appears now that the evidence did not actually suggest that </a:t>
            </a:r>
            <a:r>
              <a:rPr lang="en-US" i="1" dirty="0" err="1"/>
              <a:t>Hae</a:t>
            </a:r>
            <a:r>
              <a:rPr lang="en-US" i="1" dirty="0"/>
              <a:t> was on her way to see Don at the time of her disappearance. Back in 1999, however, the police did think that — and their failure to investigate Don as they should have is probably a big part of the reason why all the uncertainty about the wrestling match never got sorted out at the time of trial.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6439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Hae’s</a:t>
            </a:r>
            <a:r>
              <a:rPr lang="en-US" dirty="0" smtClean="0"/>
              <a:t> Note to Don</a:t>
            </a:r>
            <a:endParaRPr lang="en-US" dirty="0"/>
          </a:p>
        </p:txBody>
      </p:sp>
      <p:pic>
        <p:nvPicPr>
          <p:cNvPr id="1026" name="Picture 2" descr="https://viewfromll2.files.wordpress.com/2015/03/the-don-note.png?w=584&amp;h=34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15" y="1385008"/>
            <a:ext cx="8692179" cy="5179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839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220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Serial Mini Project  </vt:lpstr>
      <vt:lpstr>3 Questions</vt:lpstr>
      <vt:lpstr>Research Findings The “Don” Issue </vt:lpstr>
      <vt:lpstr>Hae’s Note to Don</vt:lpstr>
    </vt:vector>
  </TitlesOfParts>
  <Company>DeKalb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Serial Mini Project  </dc:title>
  <dc:creator>Morgan Peterson</dc:creator>
  <cp:lastModifiedBy>Morgan Peterson</cp:lastModifiedBy>
  <cp:revision>2</cp:revision>
  <dcterms:created xsi:type="dcterms:W3CDTF">2015-04-17T11:47:07Z</dcterms:created>
  <dcterms:modified xsi:type="dcterms:W3CDTF">2015-04-17T11:56:12Z</dcterms:modified>
</cp:coreProperties>
</file>