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6763E7-C081-483A-BE3A-FE65C62DD0F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4F536B-4A14-4E51-806F-BACA0ACF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Journal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Look at the following images. </a:t>
            </a:r>
          </a:p>
          <a:p>
            <a:r>
              <a:rPr lang="en-US" dirty="0" smtClean="0"/>
              <a:t>1)What do they all have in common?</a:t>
            </a:r>
          </a:p>
          <a:p>
            <a:r>
              <a:rPr lang="en-US" dirty="0" smtClean="0"/>
              <a:t>2) Identify as many of them as you can.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Epic Hero typically undertakes a </a:t>
            </a:r>
            <a:r>
              <a:rPr lang="en-US" b="1" u="sng" dirty="0" smtClean="0"/>
              <a:t>QUEST or a JOURNEY</a:t>
            </a:r>
            <a:r>
              <a:rPr lang="en-US" dirty="0" smtClean="0"/>
              <a:t> to achieve something of great value to themselves and society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Hero Characteristics</a:t>
            </a:r>
            <a:endParaRPr lang="en-US" dirty="0"/>
          </a:p>
        </p:txBody>
      </p:sp>
      <p:sp>
        <p:nvSpPr>
          <p:cNvPr id="12290" name="AutoShape 2" descr="data:image/jpeg;base64,/9j/4AAQSkZJRgABAQAAAQABAAD/2wCEAAkGBhISEBIRExIUFRUWFx8QGBgYGB0YHxciGhgYFRoaGxwdGyYeGhovGxocHy8gJCcpLC0sGyI9NTMtNycrLCkBCQoKDgwOGg8PGjIlHyQsLSwpLCosNC8uLywtNSw1KiwsMCwsLC80KiwsKSw0LSwsLCwpKTIsKiosLCwtLiwsL//AABEIAMIBAwMBIgACEQEDEQH/xAAcAAEAAwEBAQEBAAAAAAAAAAAABQYHBAMCCAH/xABBEAACAQMDAgQEAwUHAgUFAAABAgMABBEFEiEGMRMiQVEHFGFxIzKBFUJSYpEkM4KSobHBQ3IINETC8RYlU4Oj/8QAGwEBAAMBAQEBAAAAAAAAAAAAAAMEBQIBBgf/xAA2EQABAwIEBAQGAQIHAQAAAAABAAIRAyEEEjFBUWFxkRMigaEFMrHB0fAUUmIjQnKCorLhFf/aAAwDAQACEQMRAD8A1qlKVdWelKUoiUpSiJSlKIlKUoiUpSiJSq/1Z1xa6cm6d8ufyRLy7/Yeg/mOB+vFZUfiHdatMLcXi6crtsREDFnz6GXjnPAAK5zjB4zBWrsotLn6DgJ+ilp0nVDAWwaz1VZ2n/mLmKM99pbLH7IMsf6VUbr44aeGVIUuLhmO0COPGScADDEMSfTANZze/DsWd/ZrcP8AMwXEnhM2GQ7m4AOGJ7kNnPODntzM9b9E2+npBqFpHt+XmR3Qsx3jcu05YnB3DH+L6c5DvjdEuYynfOPKdpuIO+vJXW4EgEu21Urqfx0mhbD6VLGCTt8WRkJ/Qw9/pk13an8UdRtYvHuNJCx5A3C4U43dtwCsV9skDnA9RXlrWoWWr2r2kM8ZmZRNGGyCrDkdxwcZU4yQCar0/UWqWKRJf20b2gAtXIw5kUgruJ3kk7QT5gM9jgnNUKfxnE1AAGgPBux1iRtlmLm/FTnB0mzuOI+6n4f/ABB2ZPmtrgD6bG/3YVaNK+Kel3H5btIz7S5i/wBWwp/Q1ivUlrb3fj3VtFHbWtuPCDgEG4c/kUJkYz9sheT7Dl1TpOOztYjcN/arjBSPO1YFJHnkPcn0x2GT321r0/iTSGhwhxtl3B1OnAXPDrZVnYUXjTiv0+rAgEHIPIPvX9r8y9K/EK60uUxJItxArEGPcdjc8mNiuU5zyBg+xr9D9OdRwX1ulxA2VYcg8Mh7FWHoQR9j3GRzWkyoHiQqb6ZYpOlKVIo0pSlESlKURKUpREpSlESlKURKUpREpSlESlKURKUpREpSlESqd8Q/iEmnR7IwJLp1LJH32gAkyPjkIACceuD6AkenxG67XTbbcoDzuMRp6D0Mj+uwEgfUkD3IzKXQnTUTDLI0k99YODJJ2MzhiQDgBVAQKB6DHuKoYzGsw4jeCfQa9laoUDUvsvCy0/UbVBrZaK4aVfGmVxlgrEEEHHHlx+XG3gYIFWH4jRQ3OlJqMWFdDHOjgAN5mCFSe/BbP3Wv70drTTWFxp0yYubeF4DGR+ZQpRcD17hT9wfWv58O2t73R/kXfJUNHIoPmUNIzowyD7jBwRkV8ViK1QVf5FUXY8AkbsMx6QIB3lbTGty5G6Ee4U71V0+NStojFNsdGE8UinIBA9xz+o5BA+1U7WbvUtPlie/lS7s5T4Eg2grg88qVHmGCR3ztrk1fTn0K5he0neUS5LwMMllTkklRjtnzYBGD3Ga87vrOTVWKSRCK0tx85MqksziPsm7geYkKBgY5POOOsLhntaC2H0LmSIcJ4bzItFiUqPBJmzvZcfVmr6dI8H7MikjuVdQjRoI1bkgDGcl92MHA78mo/rO5vzcfKz3L3D7VLxpnarY3bNigKzAc5A/2rn0LqVFv1vLgMViDNHGvIU8+HGuThEUtke2K/llqGpWxe7RpYjcNtLFf75mO7yqR5jkk7gOMkZ5wdxlA0SGgA5RYvMkuJ0DomBE2G6qF+aTx4cOi6L+V/Bs4Lm1ure0hB3EKd0jtkl8uFXPYAHO0Z5Nf24nsVXxzb31wGyitO4RCf+5Bkkc8BqtOgdLT6xZCa6v5T5mCJtG1WGRubnzd/ocZ55qu3uszWaW+nXEfNndLcqV7OuWcgE9wS2Qf5ucYqCnVbUcaTPnaTma0kazJBMEmYldlpAzHQ6Ehc+i9BTXZvlC+FNb4IhPqWZvLuJ48qkAnuSvOOamdA0xWZTZSSWGpwjY0LsdsxUZbbu55xkocjjtjzVP3aTS3T6rpE8UpeMCaBjycAKMpxjgD1U5HBOa4OpdWivbCPVUiKXNrMiPg4IwynBOOVyRg9xn71XGNxFR4IMTAtqxxEZXA6tJFjrwK78JgB9fUcRzWmfD3rM38LrKnh3MDeDOn1HG4D0BIIx6EGrXWT3kqWevWN4CFivENtIQOCxHkJI45Ji/yk/bWK+owGKGKw7avHXrv7rIxFLwqhalKUq6q6UpSiJSlKIlKUoiUpSiJSlKIlKUoiUpSiJSlKIlc9/fJDFJNIdqRqZGPsFGT9/tXRWe/HLVGi0ooufx5VhJzjAGZT987AMfU144wJXTRJhQusWbXWkXl5MMS3MYuu+fDjjIkhjXP7oUZPuzsa8uoZfmYtDmUAXDzRyKB3C7A8pA77RhT9qmutZvES2sI2Cm8fwyR3ESLvkK8YBwABn3/AFEfBfQx6zdGdkjW2tkWDc2AqFQ0hUe+Tj3wK/NG16lWazrul7wORhsdJ9mlfSljW+QaWH3/AHqvaeJT1Arr5fDsy0zdgcuVUMe2cEHn0H04ovWfUvyer3EtmUDNEImYKGALBWZl9C3A5Oec1XOsbySe5e6ZDGlz+NGpIyVXMasRnI/KcE/XHFeuqCwEltErOYkhzLJGgLtI+5z+YqCq5VfsCM+tbeFwApFj6nmlmUiJFrmTvewH4VWpWzSBa8ypFbudbGS+kkZ7m7c2MbM2SsYGZSuTxlsJ2G0ZxjNeEHTepQQTRJGoSfYHKyxMSFJIGQ5wuTkn2HPGa47jTLdkVIbu4uGGdkS27DGeSeZDgZ74Bru6E0G2muDbXkUytKMQsMrgrlmzxzx68gfrmrbyKVNzxoDJBYZgfLAJb8oE9yFGBmcB9+/HVf3Rfn4I7prR7dltQGkdI4nJDZPldoyzgYbPOABx6V3aWLl5IdWt9968QJuFlPmjbzZCjOSm05TbnGO3GKtfRfS62erXSQyu0McCiTeRw7kOoOAAcKC2cDG7H3/tprUcFjqOrRR4M8m2MDgEIRBGxHH75Zz2POKy62NDnuFNgObKAYic4+V29xJBBVhtKAMx0n0jcfRVfSLm+s7V9StZI/lHlLNA3JGX2YI24HoNyMCRjj0E71xfSW+oJetY+PC1oImDKdq7mYtvO0jODjkdjX1qyw2Vto9qWBt3mWeWUEFHKlX5PIKFmz9lqX6ol+avlsWb+zxQftCVR/19rYWMn0TOCff7gEV3Vg+sKpYMpzydCWAgCY/zW9xMLsNhpbN7d/wq9qOlQW95ptzYBop53R2ts5ISTzMSOSi4ypHYYyMba+9Ct4bh9Z02V/CkmuGeMNxnDs6lRnzYKqxA7ivrp/qK3tbQarPFLNcXMjq7ouRFtbaqAkgRrtC4Hc/UDjo1W0tNXtDqETfLXEedrFwD+H5gHwfbBDDkZHcDB9c57fLUmBDfE1hwdI5loIjjuvAAbiOMco+qi7czT2txot3H/aLeLxrdhjnwwCqg9jlTgH+EnOCK1T4bdT/PadDKxzIv4EvOcsmBuP1ZcN/irH59cuZ5NHuEUC9ffAHKnbIN/goWx933Y7d8YIrYugOjBptq0Jk8R3czOwXaMkBcKPRQAP8AXt2H03wqm9mZxAAOoGmYEh0cjAI6lZuMc0gDf7bKzUpSttZyUpSiJSlKIlKUoiUpSiJSlKIlKUoiUpSiJSlKIlZd8aUFwgtwwX5eJtQkYjj1jij9tzNu9eNvbmtRr86dbdcK93dxiPeGvFaTJ4kjtwsaRevlLBm+mfqaqYx1QU4p6kjtv7Kxh2gvlylOodXW2XQ5pHInhjDSJ3YoUUHd6hiAVGe5Jz2NU7qtLy5vBJLE3jToJViRSWRfMFXaOfyru+xya+dM0e61a6mZWUykGZi7YGMhcDucDIAHYAfarHrfStxFO17qN7HCT2EJJkYDChIkAUAbeM5wPX1r56kKWEe1pcM8HmbmQABeJJ52C03ZqgJiyjro33jS6j4aW8ca+FGk4UDYo2LEkcn5/L7DGc+tdXTOnS6kZBHbadFlcNJtyygnGVh8Qqp477B968uio7b5wtqm4EoGhFzu2tknDMWGCuAQCfKcn1xVs600KC2lsNQtAkWJ0iYxABWV8kNheDwGBx3DfSoK9cU3igBDiPK6PLYWGt+vHZdsZIz7bjdc1loTaLfWQSYyx3b/AC8uUA5yoXHJI8z57+nrU51Hr8MOsWYuPIiQSMkh7b5CEOT6AKhGf5/TvUh130rJeRRGFwk8EgljLHC5yM54PPAIOO4+tQlnqzT3TabqttbMyxmdZF5GMAnGclTjcdwI/L29axWVBiQK7/M4NcHxAdGzgNDAMK0W+H5BYSI4dFzX+rXGn3VxdmMXGn3bK5kRg23K7RjHpjjngjb5ga+en7FoZTo1whuLO4UzwSDIwv8AeebH5Ruxz6MR6NUduEeg2FtN5UupwrPkDw0MxkLc8dsHnjmu241K4udYjGkvE6xWwhJIPhIMliCcfRMFfYD0NX2UH1ZpsF/MM1wP8OAx0jR0z1URcBBPK3XUdFXtY+TtJNTsWaR4gFNvGctslKglgey7ScE9yuRz6+J1y6lktrmwtbjNvCto0gVpRLtVcq6qpUdzxk8EHg4rXekfh8sHzE154NzcXLFpDs3IoPJRQ4/LnOeBkBeOKt0ECooRFVFHAVQFA+wHArdp4VgA8TzGLybTABtzjfqq5k6WWC6P8KtTuVYnFnbyybzC7OOM5z4Q7kDgB9p4HbvVtk+AFnjy3NwD7nYR/TaP961GlXAY0XmQbrLY/h+um3+mXHzEk0fjfK4l52F4nEe3HCjcAMe+2tYqofE2N/2XO8ZxJCUuVPsYpEcn9ACatNpciSNJB2dRIPswDD/ermHPlhUMU2HAr2pSlWVUSlKURKUpREpSlESlKURKUpREpSlESlKURKUpREFflrVYbaCe5tLqKQvHcPiaJhuIzgKVPlZT+bOQRn9K/UtfnPrLShca7fw4JdlZowPV0hEij9dpH61UxmUU8zjAF7KzhpzQFXNA0CW4u4YofEhEpJV2zwgzubIA3cA9sDPFT3S+i2cjzWmo+LFeM+yN3JAHlwo74JyON3BBGDUvp1x8zbWE1hMq31pH4JgcgGVRjcACQCO5+x7grXZrmtJqCTWN3afKXSxNPG8hBA8Mb+GIBCkBs4yMA+1fMV8XVqOLflGhgw9sE+aDctIiYsVqtptAnX6HlyK6tLeL8fTNWa3f5ZVMUzsFLI/AO4nKsAUHBB5HfuY7o7QIryLULDxme1imWSB1PK5MnIB9MAemDyR347/hl0YmoCTU7/E7OfBRWGB5FVC7YxluNo+xPJIx0X/wZUz+Npt54CEEEBmYqQBgK6tkgnGQxyPr2E3/AM14Y4NqQ45TYeUOESQOZnvoniSQYkX6wuTqTSLzS4fnIdRnkCbFaKf8QNlgOMtwORwBnGea4uo71ItXumuWMaTWDJEfUbowMcDvuWQDOecfQVD9QdWTSWK210/9qtrnMkbjHiqvAyVAU4Y4wDkgZ57176n1pZalcq16HhtoI2dEQbpJnO3KbguFU4917dxnithsFXLgKoE+drnAAW8uXa9xa2hXr6jI8p4EDvKlelej7zVbKzFxJClnEx2YDGVwjFCvfaBgFd2eMdjWpFrDTIT/AHFrGTn0Xcce3d2wPqeKrvR+uTtem3kjMKLCAlrEFZbZB+RriTuJWGNqKeB3Ar31j4f2gnjvnG4QK8z+LIzmZsAoHaRtoRcE47ZI7AHO+1jWeVoga25qG+qitU+PFjHuEMc05HY4Eatx7sdw/wAleR+KWoFbaRdKAW5bw4N0wzIT7DaCFxzuIAxznBrI9P0z52aSWSe2tlZmkZpGCDJO4qiDLH83GBgD1qf1fUY1ZLmPXJJ7iJT4Y+XlQJ5du1C3lXIGPygVLlCjzlaXoXxcSS5e1u4Dasshtw/ieJGXUlShbaAp9jkg/TjOg1+b7PU/mtIWxEYQWzvOzjzNM8m5YI0XG4uXfacdlXP0rSvhp1bMJX0m+ZfmYQNh3Bi427jGSMhnUex5AP8ACSeS1dtfxXn8VviMlsk1gkRklkhKuxI2xrICvbks2D2OByOT2q7dFIw02xV1KsLeNSD3GEUDPscelZn1h0g0vUEcWcQ3yK8hOORDhpEU9wSIlPH8X042UCrWHFpVLEukwv7SlKsqolKUoiUpSiJSlKIlKUoiUpSiJSlKIlKUoiUpSiJWEdR2bx6hdasgLfLX3hyqB/0wkYyPrgkH/uB4xW71md7c/JazPHMMW9+FkjcjyiQKI2Qnt5v+V981l/FjUbhi5gmNRxbuOyuYPL4kH9KrHVcek3kZmtpVjuyhnTZlSxjBco6jgOfQ8MSBgnGK8OqLaS+0i11NWPjRRtFMeAXUkxOeOO+Tjjh2+1Rtl0nbXY1RIyEuUndreI+U7ELHaFOO+dv8pVe3OeDRZZ4LNEaVRa3/AIkJDdonXCK5bjbztzzjaDnsCPnmUmtDRTeS5jhZ+uUgktHIt05tK0y4mcwsRtx49/qtA0dMaZo2nEssd6XMzZxlQWmMQIOQX3BePTPvUn1Rof7M8K+08CEB0hnh58ORHYIG2+jhiPMMHn+vn8J76C+06CKVQ0tlICM91IJaJx6gYyv+E12/EHVQl1p0U4dbNpfFlkCkqXQgwo7furv8x98D2NfRbwoNpUP8etBD2sV2qjdC/hsfXY/Az74cDH/caos/QrJFe2zbGlt0S/jkAwZEZfxVzySoxwD+8p7bjW2df2yvpd8rAECB35GeUUuD9wVBqk9N4a9sWYZMmkqrk/vYePv/AK/1rK+I4mpQa1zeZ7QfoCPVSsphzrqO6D1YS/JRszHc+/5e1/M7JhHub6QsGILebb2Ix37VO/GK2uZPll2XD2W4tci3ALnBBGeDwACQSNoPfnFVPpKeGO3urS6uI0ginaNoouLm75CLH5MM0efuTnBIUVsOgao0saiWNYJtu8wbwzRoWIjLY7Egf7+xrUzAw4KICRC/PXxCl0zfbppg/CWPMjESby5bnfvHI2hcbeOTU9Zzw6hpdtp1pp8T32B41ysSRiJVkYLuk27ixQLk55z6nIG4SaVAxy0MTH3KKT/UivaC2RBhEVB7KAo/oK6zrnwljvTHwwm09pLy4WKSVAEtY1JcNM52xs3AwAcH6cnjbXj1T068CLPayRo2lqDNcNndPNIwkdc4O4gsDhiR+KR71sWpQkpuRFaVMmLd2VmBTd9BhjkjnaWHrVP1HSVMYh8OSa2tPMUxzfXLN2cAeZA7bmP5SznPEbCvA5dFoFguHqbUGvtKtdXtcLPat81j22+WeMnIO3jJ/iVe3NaDoesR3dtDcxHySoHHY491OONwOVP1BrN/g5o11C18shjNsXKAKDseQErIYyQMxgAoTjBIGD5TXZ0CG07U7rSGJ8Fx85a5P7p/MoySc+n3jY+tWKLoOVVcQzM3MtKpSlW1RSlKURKUpREpSlESlKURKUpREpSlESlKURKUpREqB646cS9sZ4GUM2wvET+66qShB9OeD9CanqUIlegwsF1+xjn0eHVkZkuo1RHlUlS5DiBt2P3snO7vjHpiuO3jmsbZbDUYA1pcsGWVW5hZsHOR7HBKnGcN3GRU5c6KsU1/ocr+FHcN83aPgbcFgwjxn0ZQuOM7W7ZFQHxGe/is7S2vDCwDMwdGyz7BtXcCB2DHkA5yM4Pf4sU3MrfxHkfOSJsQ2JaWn+0zb2hbuYOZ4o4e+89VAdBvfpdeLYKXkjjMrLxh4wQGBBI3jJAwOc4xyK2u6vY9c0WUQDDuAuwkfhyIytgn24Bz6qe2eK4Pg70xPDE93cDa0yRxRpjBVIxwT7FuDj6Z9a8IL+LRtYuI5S0drfATxtzsjkzhwfYZJyfQFc8cj6GZ6qBogK3dbNt0q9yf/TOv9UK/7mqbosJj1W1g9IdLVfr/AHiqc/0H9aj+uPiKt7cR6XaEPDM6RTSgHLfirlY+3kAHLchgeOBk2GzRTrV1IcfhWscWfYO7SHP+UV878afAy/2uPfKB9SrdC5kcR91m00c9rcz6pb4aRdQmtAjJvGWBII5znzEceuPtU70r1H4lvLItx8qo2y395IQ88zknEcC9lXAKrwe/bvnltZBJHpaqCDdalJqBzxwkm33PO3t9v1MVqXSypBqF/GTG1tfNHGB22rIFGB7hnXn+WruGxgbFOrxgd8sdwoHMOrf20rY9P6yO2NruI27XEojtYeXldSB53Ufl75P8I4PPe0VinTMt1fqrQPI9zPlbu/kXaLWME/gQHsHK+Y7cfmHbkre+lerIpZXtrZGe0tkCG7eTIZ8jygsMv3zuz+mCpOoQuWuVwriOswi5FoZAJjH8wEwRldxXcDjB5B4zmoDrb4j22mlEkVpJXBYImPKOwZsngE8D3wfasEks57xLi9nlbKSojbgzH8VnJC8+nfb9fT15Ja0S4x/7Zel14C/SOr9TWdmn488UQA4XI3EDjyovmP6Cqb09eyavqsN/HGYrSzV0jZx5p2kVkOPQAd8ZOMfzcZZc9CMjyxmVd8V1HaMewCzDyS47/pX6C6H1Tx7KPKhHizayoBgK8R2OABwBxuH0IrvC1KVV3kdO/wC9wq2Jc9rYIU/SlK01nJSlKIlKUoiUpSiJSlKIlKUoiUpSiJSlKIlKUoiUpSiKH6o6Ut7+Awzpn+FxgNGfdTjj7dj61+e+prOaw1MC9b5sxKGi3EssgAPhbgTkJu5ZfXDDPO6v05WQdUWM03UT+FbxStFboVaY4ig9fFkH7+MnC+5B/dqCs1vzEXVig4zlVz6AuLmW1+YuZ2leU+IAYvBEYwPKoKgsM/v9j6e57uqrYSWzRm0+b3eXw8ouMg+Ys58gGPzDJHGBUb0TqKSvcAX0l7Iu3xHwBCpO47YQo2/fBP7vNTHUVrHJbSRyxyyowAaOIkM/I8oIZeCe/mAxnPGao7rTGix/p/SUXWraBI7ZBbxvKwgkMx3eZdssjAZcMRwBgdvfHc+p7bTXb3kNJMbRSM9kAgQj7b85H/FfHTkAh1y5As1swloWEQkEhAzGQzFWIDFcEqP+cn4sbZv2XpMQ8xuL1JJP5hveRs/oAf8ADXznxAg4o5tPIPSXOP8A1U1KzLc/sPupTT9I26lZxMPJYWIYnt53yhz9wCf0NR5T5jSIItrKb+8JI4BCtO8pbn2RAc8+lSPUV2YbfXLhc7i8dqD6gGGFOD9DMx/Wum1s1W/0y25xbWbSj7kJDk+hON39ayxUOUVDtBHVrS4/8nhTZb5f25j6BZtqei3Nkb2GOeV7aCSITIrtGJFmUkFlBx6BCcHkipqDra2lYG6h+XtLdRNbWMatidzyGkfaAy7hkk4Bz2PmzLW93u07XZn5Zp5Yu3oFREH6ZqD656WYrpMca5le28HHbJjUSY9skuwHucV9DhfiJLhTrazE9GAuPee6qPpQJb+3sobqVfEFpqFyWaS8kkmmVRjaiOkaqgJ/hBxk9sc+tTdp09qWo+M1vB4FvLcfPK8x25JHkAOMumCSMKR9TxVc6hs5ntLG5CsYBB4G70RlkkDKcHjP5gT3z9OL1D1zrt0LmGGKCKS2AEgVPP3IwodmUnynsPt3FW2up5fEquFi7U2Hm09LDsuQLxfbTeyherOh9Sjiu9QupI0xIkhCMfO24RIy4/LjfxnnvWnfByOcafI1wrrI9zJK29SpJYIS2CB3OayDUYLy5tLa+u7qaW2aYxyDlvBAbbvC/l58wBxxwPUCt26GvpDA1tM++a1b5Zn/APyDYrxycknJjZc5P5g1XcJUol+RkSJFh/TAI9Leyq4kHLMW/KsdKUrTWelKUoiUpSiJSlKIlKUoiUpSiJSlKIlKUoiUpSiJSlKIlYx1nbxSa/NHMlzMjQRn5eAH8cjbtVyGG1ATuye23uOM7PWLa9ff/fdSEl8bS3EMYlZdokdRHH+HESCwYsxOVB/2qGt8qnofOrf0ddy/MNFLNaw7U8mn2+xvCHB3SuBnfyBgHb6+tWbWrIywSRiWaLI/PCQJBjkhCQcEjj35qgdI6tHFJG8Fnb6fYn8Pxbk7Z7nI8oTJzjdzyWGOx4IrSLuJmjdUfw2KlVfAbYSMBsHgkd8HiqJ1Wm3RY3aWL2+sQbrWWBLqGSAGebxZJSE3F3IY7TkKu0Yrw0C/Hyuhlj+S6e3PHYksEU47HDLXx1zZzRzLeol5KbOVRJc3LrGrkMCEiiwDsz2KcHLcHOa5LiPDXlrCcFmXW7FgO5C72VR+8dmQBjvGax8fQDqmY7ge2Zp9ng9AV3TdAj92P2Vq6lsWnttat4+ZPFjuNvcsPBt34Hc5MTAY7kYrl1PWfFi0vWIzgRuIbgZ4VZCI5M/QNnH/AHA1FTdcbbqy1RciGZPk7lOTsZGyScZ5wwdfUgH3OO+LTTBPrFiOYJrZ7+M9wmQV4H3PH0jFYzaLqTWh40v7BlRvXQhWC4OJj93aVy39m8EusadklJ4W1GH1OQdzKPUk4K/4PrUxPereDRLhMAmRuPRSsbb1+26PGa+PmfmNV0dwP/Rm4bPfEkbKM/r/ALmq3LZSR6VLcQk7LXUTPBnzeRSIxznONxH9D710G+JkzWfa/Nwcz3ytPdeTExp+IP3K+NItX/Yd5aSZD/OpbBTzsbfEGHH1B7f81dZ3WHXZHT9+xM0qj12PhW+pwAv/AM1XrXTjc2+q28RbxGlXVYW5G4SqJkA5B3cFc+hP0NdU+vsq2WuLlkaMWd2nsNxG8D6SZ+/l7ZJpXBqudH+YuEc3tYW98pjmEb5QOUexM/VR73Jbp1HYjbLc7pyP+mDcMx2jB5yFOD/FV86e1lf21NGGDLcWcVxGwxhhG8mMH1yHJ/Sq1/8ATEdpei1xvsNQDKYznEbqviLtOeM44I54H8INc2mWi2Re5LM4027Ma85PgSrGrofcqHJH1z71bwOIosxLagNiSR0eQO7XCDyuoa9NzqZby+n5C2qlfMcgZQykEEBgR2IPII/SvqvuFgpSlKIlKUoiUpSiJSlKIlKUoiUpSiJSlKIlKUoiUpUJf9ZWkTFPF8WQceHApnccZ5WMErx/FihIGq9AJ0U3WB6pBNL1FfSQm3HhHLTT42W4ConiYJwXBG0AhuT24yNJu9Y1W5ylrarZocfjXTKzgHIO2FNwDDgjcSD/ALZTomgTftW9FzbLeSRFmeSWQRwqS2RLKcEFSuWCd+/HBxWq1A4QFbo0nNMlW/pfwJLtZoIrjVJ9wWW9nPhxRAnzeCGBGR3CgZAPBxWqVW+iHmeFpZLuCdWwqJbIFih28FUP5m+u7t6VZKplX2iyofxE0xJnCLaXF3cNHtiTc628RIdfFc5EYYZPGcnC9sg1l9lbyq5sHcJf2bF7WRWVg37zW+RwSSSVB9SynGcV+iZU3KVyVyCMjuM8ZGfWsW6y6J7Db4L5Nvp9pCd8kuHy08zfUDcWz5RtycjBjqUxVbl7fvDYjcSuTYyq5eRQzLvi/CS4kWK5hI/8rNk7JUB5EZJYY9AWXjI2yfTuvyf2yB1G+30yS2J7gmB324x3G1wP8NU/W7W6SUzyEybZPB+YVSUd0HbxCoDsMck5JxnnvVp6UhW4ufmSNq3dzcWkq5/dnh3ov6Nu5+grOxdAU6Jz3ET0I2newieQniuqbpdZWboaAtdxyHI8LTIIh9fEAkyD+hH3z7VF2GorH03DHnaZ5Ta5xnG6Zix/yA149N6hLaNbXLcrE7aNdey7X3Rv9hu25P8ADj1r6/Yh/Zeq2TDz2dwblM87VwGBH0MYcg/zVlvYPE85tmYexcD7uB6EKcHy24H3g/ZT2lasPm9XuUGIrWFbaPA4/CV2IHvhlPb0I96jtUsDFoFta5Jlu5IxluPNK4m83rxgAmu/SLpBfGHBEOqWougOPLIYz4gA7AlcsfrivHS9InutLuNOd9txaS+HG2f4MSRHPcAjKg+gx9qqyKb2uNgDTN+AGWf9rplSagjr+fcKS1CLxNYsrQnbHbQG7XJyZGz4S9++MZ/zVWI0VtE1SAvuuUnaSf8AiYrMh34/hIXv2yDUtrWbzTI9Ty0F3aqx3DjzI210I9iQSB9cc5OfvqDRIJb/AE5tm2W7jlSYrwGU253Ej+LznB+nPYV7RcGBrXGMusf1UyXHqHA68drI4TJG/wBHW9lMdB681ndHRbmXfgB7SQ4G5CM+EfYjBxn2I/hFaTX5v0iaO5mube9fdMsJtbabBHmgLFTnIO/8vfuODyed/wCm79p7O1nbG6SGOVse7IrH/U19tgK73t8Op8zQJOxncLExNMNOZuhUjSlK0VUSlKURKUpREpSlESlK4tX1iG1haeeRY417sf8AQADkn6DmiLtpVbt9XvLrzQxC2iPaS4UtI31WAEbQfQu2f5a9j0vE4/tDS3JxtPiudp9f7pNsI++zP1qB1do0VlmGe7Wy9NW60sLbImu4UIGSu7c3+Rct/pVV1L466bHxH40/1RNo/wD6FT/pVv8A2HAIzHHGkQKlAYlVCuf4SBwaoLdB2EU8gXSr27ZTnxHdQjk8kgvMm7v32nnPfvUX8gnZTfxQN1ySfHtpZEitLBnd/KAz8kn0CqvP3z/tVn0221u4VWubiCzBOSkEYd8e252ZVP23dqlumdMMKsPk7a1X91ITuY+5dgijOAOBu7d6m6jdWcVK3DsGoUFF0fAeZ2luiRgm4kaRT/8Aq4iH6JUzBbqihUVUUdgoCj+g4r0pURJOqnAA0XjeSssbsil2VSyqMZYgEhRkgcnjmsv+HvwwLNPc6pbB5nk3oHcNnOS7Mi+Xkt+8T2PA4J1alAYQiV8xxhQFUAAcAAYA+wHavqlK8XqVD9Q9PxXEUocMCyBHaIASSIpLmHdjO1jkEA85PvUxSiLG9d0hrpo7PwcuilILGM4jtA2cT3kqk/iYIYKDycd9x3U/PyFwghnNxZxXUMjzKmFMiq25VPIPlL9icjH0re9Q6Ut5YJrcBokmcyymI7GkLNucM2MkN+U/Q4qhdQ9E3M0iwG3R4yXS2iRmjt7SMEDx5ipBknO4YQE/vHnsPXNbUaWu0UZBBkKE1q7jEmswgoY2ltbkdtvneIyNnsQdwz/81P69dhbvVkx+bTfFOP5BKv8AXz/6VQ9f6BC27TWiSPFbhhPcylYlmbIH4KMclB2zzuJ4zxn1TqRp/wAQEFm0yS0n5wQYgzBzkDO4bO3qxHpWDiPhpYGkGRF+oDL+uTuYUza0zP7r+VarayaOfpxTncIpcg+n4KMR+mcfpU5oN2W1jUxjhEgT7kKx/wDcR+lRN7qnhroupSD8FIjHKQpbwzLEqhgBkgbgRn9OSa7tUdrLUo7tebe92W02MHbIMiKT3wQcccd88kVh1QagykXLHAf6hULiOsadRxVpsC/MdohVmQhumeGwPGxNxkrm5J5HfPKHFWbreN0jtdTtWV/lAXxnKyRyKqnBAOeMHPbBJ9BXn+xo7bUjb53W+pJKzxNkgOgDsVx2BVj7Yx34AEbpOnummaxZgswhkmSJSdxC7d6gY9++Pcmpi9rnCo02zZoO7anlcPQgjouYIEHhHqLhV606iRraG0kt2Sc3yXEYZe6yyF94JGT/AAfUFcZ5A0P4e63Hb3V5pTTDZC6m2Ejjdh1LvGucFgp7dzgms+6519HTR76NVJCliOQd0TRkoTjO0NkD7k+tW/on4dQXlo93fwh5ruQ3QIZlKK3KgYbsclvsVz2r6T4cHNd4wGUHNLZnzTHtB7qlXaHjJ0g8oWr0rLtS+F93AN2m6lcR7eBDJI23HbAYcAAcAFT2HNcNlcdVxMQY45wOBvNvg9+cq6P/AFNbwrtKz3YZ4Wv0qh6RrWvkfj2FoDnv42zjH8rSf1/0qZGu3yn8TTdw94LmN8fcSiI5+2a68ZnFceBU4Kx0qunru1RglwZLVz6XCGMfYScxN+jmp+KVWUMrBlPIIOQfsRwakBB0URaRqvulKV6vFyarqkVtDJPMwWONd7H/AIHuSeAPUkVT9B0SW9nXUr9MYO60tjnEC+juOxlPB57YHrgL0atJ87qkdnyYLMC7nweGlP8AcRt74GZMdjgZ7Vbap16l8oWhhqVsxSlKVVVxKiNW08SyIj3UsasCFiifwi5XDM29fxDgYGFIHPOc1L1/KIufT9OjgjEcS7VBJ7liSTlmLMSWYkkkk5JNdNKURKUpREpSlESlKURKUpREpSlEXFqmjw3Kqk6CRFYSbWJ2kjONy5w45/K2R9OKqHU/wqguZLi55kndNkSO3hxRkDap/DXccd+e/PvxfKV6DC8IBWQjo6/06B7UxnULOWM+IiDa8LHOfDUsWYdiMevoD+aFnu9TfSUtRptz+Dt/GKsGBRwy7Y9mSAuBn7+1bxSqrsJQc/OW3kO9Rv8AnjuvZcBAPJYX1F16lzPpklpFJPcRHxWRQ2fMo8SIALlj5T5hkAD1zx/bzV79tTPyNrPbvdxqki3ERA3L5TLg5AVVK89uTkc1tcNhEjF1ijVj3ZVAJzyckDJ5rozUNP4dh6YDcswCL3sTMHax0XRe83lY9018IbrxrZb4wm2t9ziNSW8RmO7B4HBIXP0UDHJNa+iBQFAAAGAAMAAcAAegr6pV/ouAISlKUXqUpSiLyubVJEMciK6MMFWAYH7g8Gs51voK6sSbrRpXTzb3tS25H7Z2BuCePynnH5SDgHS6V0HEaLlzQ4QVlNn/AOIGNY1W4tJRMPLIEIC5HBwGO4fY9vr3pWgXnSVlM7SS2kDu3LM0aknjHJI54r+VP45Vb+KFE/DjmG8Y8s17Pk+pw+Bk+vHFW2lKgf8AMVZZ8oSlKVyukpSlESlKURKUpREpSlESlKURKUpREpSlESlKURKUpREpSlESlKURKUpREpSlESlKURKUpR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Epic Hero typically </a:t>
            </a:r>
            <a:r>
              <a:rPr lang="en-US" b="1" u="sng" dirty="0" smtClean="0"/>
              <a:t>“lives on” </a:t>
            </a:r>
            <a:r>
              <a:rPr lang="en-US" dirty="0" smtClean="0"/>
              <a:t>after death meaning they are forever remembered by those who live after them.</a:t>
            </a:r>
          </a:p>
          <a:p>
            <a:pPr>
              <a:buNone/>
            </a:pPr>
            <a:endParaRPr lang="en-US" b="1" u="sng" dirty="0" smtClean="0"/>
          </a:p>
          <a:p>
            <a:pPr lvl="1"/>
            <a:r>
              <a:rPr lang="en-US" b="1" u="sng" dirty="0" smtClean="0"/>
              <a:t>IMMORTALITY </a:t>
            </a:r>
            <a:r>
              <a:rPr lang="en-US" dirty="0" smtClean="0"/>
              <a:t>– meaning their legacy never truly dies.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Hero Characteristics</a:t>
            </a:r>
            <a:endParaRPr lang="en-US" dirty="0"/>
          </a:p>
        </p:txBody>
      </p:sp>
      <p:pic>
        <p:nvPicPr>
          <p:cNvPr id="4" name="Picture 3" descr="h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886200"/>
            <a:ext cx="3914775" cy="25054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like </a:t>
            </a:r>
            <a:r>
              <a:rPr lang="en-US" b="1" u="sng" dirty="0" smtClean="0"/>
              <a:t>SUPERMAN</a:t>
            </a:r>
            <a:r>
              <a:rPr lang="en-US" dirty="0" smtClean="0"/>
              <a:t> with “magical powers”, but a regular </a:t>
            </a:r>
            <a:r>
              <a:rPr lang="en-US" b="1" u="sng" dirty="0" smtClean="0"/>
              <a:t>human</a:t>
            </a:r>
            <a:r>
              <a:rPr lang="en-US" dirty="0" smtClean="0"/>
              <a:t> being (sometimes part god/human) whose  </a:t>
            </a:r>
            <a:r>
              <a:rPr lang="en-US" b="1" u="sng" dirty="0" smtClean="0"/>
              <a:t>goals and accomplishments</a:t>
            </a:r>
            <a:r>
              <a:rPr lang="en-US" dirty="0" smtClean="0"/>
              <a:t> set them apart.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Hero Characteristics</a:t>
            </a:r>
            <a:endParaRPr lang="en-US" dirty="0"/>
          </a:p>
        </p:txBody>
      </p:sp>
      <p:sp>
        <p:nvSpPr>
          <p:cNvPr id="10242" name="AutoShape 2" descr="data:image/jpeg;base64,/9j/4AAQSkZJRgABAQAAAQABAAD/2wCEAAkGBxMSEhQSExQVFRUVGBcbFRYWFxQYFhcfGxgXGBcXGBkaHCggGBwlHRYVITEiJSkrLi4uFx81ODMsOCgtLiwBCgoKDg0OGxAQGywkICQ0LC80LCwsLCwsLC8sLCwsLDQvLCwsLCwsLCwsLCwsLCwsLCwsLCwsLCwsLCwsLCwsLP/AABEIAP0AxwMBEQACEQEDEQH/xAAcAAEAAgMBAQEAAAAAAAAAAAAABQYDBAcIAgH/xABGEAACAQIDBQUEBgcHAwUBAAABAgMAEQQSIQUGMUFRBxMiYXEygZGhFEJScrHBIzNigpLR8AgVQ6LC4fFTs8MlNIOj0iT/xAAbAQEAAgMBAQAAAAAAAAAAAAAABAUCAwYBB//EADkRAAIBAwIEAwYFBAEEAwAAAAABAgMEERIhBTFBURMiYTJxgZGhsQYjM9HwFMHh8UI0YnKCFSRS/9oADAMBAAIRAxEAPwDuNAKAUAoBQCgFAKAUAoBQCgFARu8W2Y8Hh5MTKfDGL+p4AD30BzLYXanLjcQEEfdxtnCkOqagA3fMpOXxAAhlJ6dAMOK3rxPeSJnbKC2SbDTScUYp3bLiMy3LAr7IGbKNVbMALTup2gJLh4pMQ3gay/SCAgLDwt3sYv3XiB4FgOJIGtAXtWBFxqDwIoD9oBQCgFAKAUAoBQCgFAKAUAoBQCgFAKAUAoBQHDd99px7TxR76cw4CJ2giZVdllkNhI7m2VFB8IY9Lg6k1rlPfCNsKaa1S5GrhuzuQ4iCCbChIIw/eTLMGSUWulltcEtY2PnyrBywnub4xUmvLsvqZ95dxVC5MPKy6jw3FxbLYC/IZENhb2a1KtJc9yQ7WnPlsyr46XuDHHiXmlVc5CMAUJt4mfKvisLmxv1qTCaktiDWoSpPDOsdjO8q4jDthdT9GCd2Tx7tswRT5plK+mXib1maTotAKAUAoBQCgFAKAUAoBQCgFAKAUAoBQCgFAaW2doDDwtKdbZQoJtmZ2CRrfld2UX86M9Sy8HON4dxUGGEcAzylZNAxUO75ma4JtlLG+U6aLfgKj62n3z9CbGC0b5WPqam0tsYjBRQYWG2JnjVVYNmKE6WQahiALgEnoTzrXlOeGbtEo0dS5kbFvtNiFHe4ZEQnKJInLBWHJ0IuouPUaac69q01F45P1PbacnhvdFG3q2kZHMa6uviHI810PUXvY8r1lQhjc1X1VSxDsWL+z/i77TlVVyq2HkuB1DxfD/epJXnoigFAKAUAoBQCgFAKAUAoBQCgFAKA0dpbXw+HAM80UWbh3jqt/S51rxtLmZRhKTxFZKJvD2xYPDz9xEjYgj2pEZRFfoG1zevD1rGU8LJupW8qklHlnuYj2vxm4GFkzjkZEC/xAE/KtDu4JZ3Len+HbmU9DcV8X+xdMJvTg5CqieIOyIwRnUNZwCo1NibEaDWpGuPcp3bVVl6XhbN422ITtJleRYMJFfPJJ3jWvokfO/I960NvQ24VjVeIi2jmovQq8O18TliOCbv7ROJI5c6zAnKY28fisQH1PG/McIu8efMsFpm8rkvuS27WwVNnmV1dtSJCpcHzKkj4GvIxWrDM6lV6dj83ughgUyAAEixP2uYJ6kdT1PWsqjcnhvJjQSWZYweeXxTh2lsSJGfxWNjcn2b8COlTI7LBUzeW2d17Ad2mhw8mNkHixFliJFj3a6luviY+8Ip516YnWaAUAoBQCgFAKAUAoBQCgFAKAUBQO1Dfw7PVYIApxMqk3bVYUvbOR9ZiQQo4eEk8LHCc9KySLW3deenOF1ZxPEYx3YyyO0rt7TsxZz7zy6AaDlVfOTm9ztLWnStYflLPfuYZoVkF19rn1Pka8jJw2ZtrUKVynOn7XX/PqZ8BJcKTxHhP5VhUWNiXYVHUjGT5rZmvfKkoBteQ66acydfStv8Ayi/Qrntb1qecapNfDqdf3S2jNjcNNjJHQYqUmNMqkLGIiwjW1ybZy7n7/kKkVJZOVp0XBte/6H59NbEHJiMJNDPGfaCSNHfm0GITVAbcL26qb0csLujyFPU9tmZpMRioVkaSVGVUfu2sQx1HcmTQAvowbLYHoK0txzsSoRk9ngpu055ppGz52HicRBluATci7EAcTxPKvc5MtOlP7G9ursb+9WOHlkcwR2aSIFQqKXLRKMugciMLdeRk19kmRTi8lfXmtOOp2+KMKoVQAqgAACwAAsAByFbyGfdAKAUAoBQCgFAKAUAoBQEVtbeTCYbSfERIbXyFgXPog8R9wrONOc/ZWTGUlFZbOWbd7QsZiXIwpOGhB0NlMz+bEghBw0XUdTwF1acKTWanyKu54jp2h8yBx2+WOw9smKleVj4Q7Z196tcWrdeWdvThpjHzPkarW5rVJZlLyo1W2DLj5HxWLYyytxJ0UAcFVRoqjpUanZUoY17s2Vb2b2jsViLCIJJFAAs1ha4tYkflSnb0ajknFG53VakouEmviTabvkrnjfK3RtVPkef41prcFpTXk2+xLtfxPdUJZniXr1/yancMkniGUsLML3FxwZTzH+1c9d2dW38tRe59zveEcUt7yp4tF41bSj1T6P3M03F2y/alPysTWlPCz6GycdVXw+838uv2N2TbMuBdZYyTGXuy3sM2Xl1uNSPQ863UVrjuVvHVC2uMwftbtdv9lzwva4rKMyuPPIT8xWxwkU8alN77kZtPf+CS5LXI4AjgfStfgyySP6qmlzKRi8VLPKZc7oHWwCEg2vcA/KtySisEOTlUnqzz7Ha+wfANHDinYWzSRoL8fDHn/wDL862U3lZNNdYlg6lWZoFAKAUAoBQCgFAKAUBXtsb0JG3dQjvpbkEA+BDwOYjiR9ke8re9a51FE3UqEp+iKpvJsvG4iJicbMj2uIoyscTfsHIA1jw1Y8db0oXShUTqRTRtrWalB+G9zm2H2aqC4W5466HzvpxruKdOGlOC2OLqVpuTU3uYcdjpkByRA+/Wsa1arTWYRz9z2lSpTfmkQS4ljIHkFmPI8v60+FV/iSlLVUWGWPhxjDTDdF52VtoBLA8RUqMFIr5qUWUaGQjEyg8CxYe8n+dvdUG3zGvKBY1sSoxkTQ253T92wuLAgjlp9b31LlcKnU0yW3f9yGrV1Iak9/5yPnaGIklAURnXW9jcdCD1ry7xXh4TjlP+bGyzcraoqsZYaI6JSswDXzDvGI+AFvW9cZdW06DdOS7L3n03hl/TuZwrp9Jya7P+MnMNssTv3Eq6CNrebsQSfQZVA8hWCloWxAr5uKspTXP+fQ092NgLJDIHv3kTMpHLQkVlVm08oi21KLjplzRHDdkT41YFJ6yHTwoPaY+fAD1FbI1MQyzTVt062lFq2XsSL6ScukaWAvrrxJ10/wCKjubaJ0aUYvK6HT9iTnAM+Y5sNIc7N9aBsqqSQB4oiFF+am51BOWRSmktLK65pOUnNEptHfzAQj/3CyaXAhvLf95bqPeazlWhHmzKhwu7rLMKbx3ey+pJbA29BjYhLA+YfWU2zofsuL6H5dL1nGaksojXFvUoTdOot0SdZGkUAoBQCgFAaG2NrxYVA8rWubKoBZ2PRVGp/Ac7V42lzMoxcnhFP2/vHNJEWAOGi/aP6Rr/AGil8oGvhU3OniGorRKq3siZTt4x80zFu3DDHEJYnEvegHvbAAgaBVH1EGtl9SbkknQ3h7khLUtin7X357l5EkVmxGY2U37tF0sVPsnrc6628qz8NyWTHxYxeHzKfJvAWZmBTxMzWubeJieNvOutsblxoRi3ukcleW0Z15yS2bMb7eccVBHUVJd41zRoVlF8mQ21cTn8SizD5jmPwqDdzc0pR5om20NG0uRr4Xa9uJINaaV+l7RtqWueR9Q4q8gYX4N7+BrKFdSrJrszyVLFNplq3awyEmSS1uJJ0HxNWdOKjFzl9StrSbahE6hsyCPJmMTBAL5mUKLcM2UkPl1Hiy5fOq6pfRcsRkb1Y1VHVKP7ld3l2EgkWdR7BBYAe0twxHnwuPS3Ol7bf1VLK9pcjPhnE5WVZx/4S2f8+5tYKINjYioujRMcw4XuoXXzBNcoljZnbynlZXIzrgO5SdUS7SOdANSSbD+uHE15vyPVheYxYTZq4GCRmIM82srcgANFHRR/M165Z2MIQ82oqeLkwqp7Jd7k95neMAkk6MpDNqeWnnRTaZYR4ZKotU/LHu9n8ERTbSbuxEGkdB7KszEe5b1jJuRYUadtarFOOqXd7v5Gs0Tt+sfKPsrx955VjqjH2Vk3ujcV9689Mf8A8rn8zbwOIaAh4XaFhazhiGNjcX18QvyNxRVZp5yKvD7adPQ4pLu/a+fM7Hu72q4ObJHiG7iU2Bv+qJ6h/qj71rdTU+nVUl2OLveHSt5PTJSXpz+Rf63FcKAUAoBQHIu0raT4fa+ELHNG8dgCLCO5N7HhclAevXQCtNVbZJVrLEtPc2Nu7xyQzx4dYjKZVzKFtwuA17kDS4+NRsNrOSfmMXpxzNiPEiLZ8byeBsl+WhIuNOXEacuFGeR5+h89nW6UWKikxuOw8MpxDAwiSNWKoosGGYaBjcjlbKedTKccRK64mpT2LNi+zrZUgs2CgH3F7s/FCKzNBU9v9h+Ek1ws0uGb7JJlj+DEMPXMfSs1UkupjpXY49vxu82zZzB36zEBcxClbEjNa1zwBU8frV7G5lq0m6dnikqr5N4Xw6+4rXeFuPCsZ1HLmY06aXQz7OXx3HIGpFnnXnsjTc4UcHYN2cBFEFc+N/qDTNw1a5BWJdbA2LNrwtmqsuL6vXlhvb6L4F9R4dTovw6Ed+s369i1/SnK2UohvcMqEm/Uszlm001NYR23yzb/APH4erVuRG1Ze6GgunNea/c8v2fh0NrZcS8FqNTl37FXxT8Nf1MXUtva7d/d6kHs7bawyqbMyalStjkvxUrxtzFr8xbQVIv+Ezry8e28yl2wQOG8S/pqTt7vMXHbdE1jd7oI1z5vG1wqEFWJ46hgMo04n5m1UVS2q0/1Ite9HQW1alcTUKUk2/Uom1tvyTt9s30Av3a//o+f4cK0dN9kdBRhTotRpR1z79F7jSXClzmc3I+A9P6+NYOeNkTY2kq0tc3lr5L3fzB+ySoml9fLVjXiUpGyVSjbrCe/zbNfPI3sJbzNZYiubIrq3FT9KGPVmJ9mu3tyW9DaslWjHkiPPhlar+rV+TMMu7wI0OvXX86zV0+pGq/h2DXle/fc7xuNv1h1w+Ews7MJgixsxBKXHhW7nqLa2tc8akQuISeMlLc8Eu6MZVHHZdn09x0SpBTigFAKApPa1u/9KwRlRbzYU97HYXYgfrVHUlLkDmVWvJLKM4T0tM5Ngt/UkZAU9lcpkNgSuhMaknw5iFB4cteFojpNFlG4hN4XzLvsHd1drYpcbOh+iQ6RRuzFZWGhsl8oRSNbDxMLcAb7aMGllka6qR1Yj0OrqLCw0AreQz9oCP29tVMLh5MQ/CNb2+0eCqPMkge+sZyUVlm63oSr1FTjzZ5M27jmxeJklkOY5iSeRYm7W6DlboBWiLcY5fNltXjCrW0R9imtK9X1+Z8xw3FuVa3LBLhQUljGxp7O8MpB5fzq4sJLXk5S+puKcex0vd3aACL1AsfPL4fyqouF4dWUezO74a/6i0p1FzaWfetiy7O2nEZY1lP6NiQxvYeycuYjkWsPeL6XqJXqyVNuHM18Rt6sKOqHx9xL7ewOEYZBCinhdBkb+JLGuf8A6+vnKl89ympa4bqTXxKltDc9oP8A+gMWT6x+tGOrD2XUc2toOOgLC84Vx2pGemnLS+3Rm+pG1vFovI7vlLk/ibWGiBFpI7j7SAkfvJqR7sw9K7KhxpVdqqx9jluI/hivbNyoPUvr/k+03Vw8ozRhRfg0Ztf+HQ1vrULWssygn6r/AAVlrxK/s5fl1JRx0f7Mrm8O7csPByV6EAN/EBb5VXz4HTl5qMvgzpKP4yuXincLbvHZ/XYrcTAcFUHmWY/iBaqitYV6fNZXpudJacZs6yxFqL/7nh/bAcy8lVh1zX/Goi0dWWcv6n/jBNe/JrHFSp9QD0GnyFZ6Iy6kR3dzR20JfA+f7zfoD7698GJiuK130XzMb7Q+0pHmNR8q9VHszVLifSpFr6o9G9l++SbQwwBb9PCAso+1yWQdQ1tehv5EzIyyt+ZzNxSUJZi8xfJlzrMjigFAKAgN5NzMFjkRMRCGCMWUqShBa2bVCDZrC48hzAoCawuHSNFjjUIiAKqqLKoAsAByAFAZaAUBw3ts3wzscNE3ghNmI+tLqCPRNR65ugqLUfiTUFyXMv7On/SWkrqXtS2j8epyXDR2AHxpN5YtaemKXUlIYtKjSZd0qWER2KiN1kXhcg/HQ1f0aMoU6cl8ficHeV41bmr79vhsTWxZHd1RTYtqAeDHKfDfkSV49WHW4gcWioz8R8mi74Ffyo0NK5RluvR/5JBsWSCD5gg8RyIIPD0qoaaZ3VO4p1aeqO6Zv7ubwtHKBLmkiTTj4l9L+0BpofjoBUW7s41INx2k/kzn6vDXVqSdDp0/Y7DsjHRTxh42DodP5qwOoPka5zw6lCemawylrQlFuMlhlZ2lswYeXL4liJvC+Yqi5tO7J1UlWtZWGqkAagkdfZXPj01v5upnCtKcFDVhrl6o2MXLGisQpEqd1eUWUPd1VwwBsxCkHUaZharu0rONRRzzZXcUto1ISljeKzkh9u4vOpvXV0qek4dz1HL9uBkOdRfqBx91qhXrlDzwLSzkprTIl9n920SmQAMRqRofiK3O2o3FFOrFNswp3tzaVX4FRpe/b5GDGIo1R7+TfzH+9U9fgdN705Y9+50tp+LrqO1eKl9GR0sqfXW3ny+I4VUVrG4oc916HRUOMcPvNpLD9dvqfBwqn2W+OtRdb6omO0hLenP57l17IcfhMDiZp8S5QsgSMqrOmpvITlBIPgS2nWpEK8epTXfCrh/pxTXPZ9Tvmz8bHPGssTB0cXVhwPL8QRbyqSmmsoo5wlCTjJYaNivTEUAoBQCgFAVTtE3m+hYYhDaeUFYuF1+1J+7fTzI8601quiPqWXC7B3dbD9lbt/2+J5i2vie8mC3uF4+Z5+v/ADWujHTDU+bJ3E66r3UaMPZh/b+YMmGS5rXNku3hmRKqulR29y7jHESLwuI7tmRv+RyNdPYXSlBJnzLilnKnWkvU3TFa0kZsVINveNfiAfdWfEraNSg5R6fbqY8KuHC4VKfKW3x6fUlMbjlnNypik5M1sr+T24HodfOuQp0nSWM5X1XuOupf1VnHU1s+aNbZyMlw4IbMdD68R15Vtq4eHHkXnBLmFSMt98vbr6E9sfacmHfPE2U8xxVh0Yc/xHIiolSlCrHTNZ/sWV7YUrqPmW/fqdb3c22mLizAWI8MiHWxt/mUg6H8wRVPVpztp4zt0Zwt3ayoVHTn/sge0JBFFGIlVBlmUKoAAJyMNBpxU1ccLupSm23ywZWdFVfEpvrFlN2vjh10NfU8rTk+beE9TRTdpYkX8qr69VFlQpPBrLj7AKPcOdYwuIxjhG527byz8vM/sxsawlOs+UWZKNKPOSPyTCzAeJCKx01mvMjJTpZ8rI+GOQPxIW+tiKrXaOpPzLYsad9OjH8uXwJN86DN7a/aHtD1FabjhcoLVDdFpZ/iJSemssPud07DNqpLgXiDAtFKxI55X8Sn45x7qj0do47GviLUq3iJ5UtzpFbSAKAUAoBQGltfaUeGheaU2RBc9TyCjqSbAetYykorLNtCjOtUVOCy2cC2niMRtfHBVt3kpyoDfJEi3Op6KLk9ST1tUCOa1TLOyuFDhdnohz792/2K7vP2fYzZjh5wrxPos0ZJQk65WuAytYX1FuhNqm1NonK2Xmq78zUwcVQJyOvtKO2Tal0Fa1zJtTaJCbRS+o4jh+YqbbzcHscxxOgqsW+qMmzYJJB4TflY/hXRW8Zzjszja84Qayicw8LyAxMv6RQLr9Y9WXkeWnHXnXL3dF21VxZ39pxulcW8PEWzWM+q2ZnTEjOolN0C5GBHAjTOjW8LaXsba348K0NPS1Hnz/wyurWle1qqtS3j0cdzDDjBYEkD10/GvHTy8I7ChfJ0lKphbb5LBu1vM2FZ2SPvM6gH2wBYkg6Kb8W6cayqcGuLqKWiSx6fuc9xjiHD6sot14rGc48z+hsbd3vkxAXvIwAhJUCw1KldbsTwJ5Cp1p+Ha9HLxjPdr+xS0+M8Otp64SlN8tlhfUom1trWtztpaulr3PhU1F88YOZhQVSpKS2TbZCTxu6mRjpyFVc41Jx1yJkJQi9CNMG2tR02nlG7GTsW40qSRpmtcqL/AArp41JToxkuxzdeCjVkvUndr7KQqctZUqj5M0S25HO9sbLsxI0/Olagn5kS6Fw8YZGxMU0PsmtCbhz5EiSU+XM6B2A4mNMdi4iQGkiVo+hCN47efiB9xqjuUlVeC0oybprJ3itBtFAKAUAoDk/bXtQ54MOD4QplYdSSUT4BZP4qh3b5ROo/DVKKdSu+a2Xx5mTsR2J4Zcc41cmKL7oIMjD1YAf/ABnrWdtDEckLjly6lbR0X3Ze98sFHNgcTHIBl7pzryKqWVvUEA+6t81mLKq3k41Ytd0ebIV0qqbPo1OGEY8Sa9iabiRFz86kRKK45MbPnMTX5X+B5iumt56En0Zw1enr26osmCWPaE+WVu7AQC6hbki9r3Br2vaUrmerfKPaF9WsqWiOGm87rOPcYMZgzBIYpLso9k3OUjzA0rKjw22pyzKGfVmdXjV9Xp6VVax0WF9j7EItePKD0sKtVRhFflpIp5VZyf5jb95H4nabIbPcfh8ai1Lp09pbEmFtGe8dyKxu2CdFN6r7i/ysQJtG0S3Zowgs2dhcD51CipTlrkSJNRWlGXF4kto2gHLr0rKpUctnsjCnTUd0aK1EZKiWDdjbLQsFvpy/MVZ8Pu9L8OXLoQL611rWuZ0rB7a7wDWr6MVzRz84tGnteIMCa24yjCEsMqsoF7HnUSSWcMsY5ayjDFDJFKJYXaOVDmjdTqCPyIJBB0sSOdQq1kpNkqldYSPRPZ7vau0cMGay4iOy4iPhZraOo+w1iR7xyqlq05U5aWWkJqayi01rMhQCgFAcb7dsEyy4fEAeF0MZPQoxdR7w7fwmotzHOGdBwS40KpD4/I6fuvswYbCYeAf4cahvNrXc+9ix99SYrCwUdao6lRzfVmn2gSldnYojnGV9zEKfkTWFZ4gyTw6KldU0+6PPFVR9E5I08Qa2RK6u8kdiBxtxqRAprlPS8Esyx95bKcjLGzHkpcHS/I6H51ccIr5p+FPnl49Ucdf0ZQnqXTn7zUUCCd2jJK6X9ORqzprwqrkviRZ/m00mWT6ak6ZX1NtDVmnGS9CscJU5EDPI0LWJ05Gos5ui8PkTIwVZZXM+JdoKw1sawncRktz2NCUXsRcuTkLVXz0dETI6+ppYiUcBUWrUXJEiEHzZq1FNx99K8Mz7cc/SiZlJbE/srarKBf3Hkf8Aermzv9Xlk9yqvLBpa0tmWH++Ay6mrdVlgqHbtMg8ZiwXAB5/1/XlUKrcJzSRYUqLUG2T0EF7VYtYWSsctzWwm25sDihJC/dy8FJAKSKSCY3HMEgdDpoQaqbyMJy0S2fRlpaSlGOqO66o9Cbk70R7RwwnRSjBiksZNyjgAkX+sLEEHmCOBuBSTi4ycWWsZKSyifrE9FAKAit5thR43Dvh5NL2KsOKMNVYenzBI515KOVg2UqsqctUSUFems19p4JZ4pIX9iRWVutiLXHnXjSawzOnUlTmpx5rc887zbr4nBOVlRigPhlVSY3HI3+qf2Tr68arZ0ZQZ3VtxSjcU084l1TIPCbJxGIOWGGSQn7CMR7zawHmayhCT6Ee4uaUd5SRP7S7OJ8NgpcZimWNkMYSFSGYlpEXxsPCtgSbC9+orf4bjFtlOryNatGnFbZ5mn2cSQ/Sp8NPY/SMgAI8JtcgHzOfQ9QOZFQb1VFThVpPDjuR7ql+dUUv4u5qYvZbwSGZVYwupJR/aVQTex4SZfrW1ABNrAmrzh/GFUqJVMZ5P+dCiuLTEGoGpPhRfNAwseKnh7jyro1Tl7VN/Aq/EXs1F8TXxisVsw+deVk5RxIypNKWYlfxLMp/rWqWrKUXgtIJSWTEATx0Falqlz5GWy5GFhatBsPyh6Zokva2p6c6xbwbIRctluzbnwLqoLLYdbj524VrjUi3sybWsa9KClOOES4wGWJQemvqdaiuq9eUdDDh6jaRhJZ23+JotGw4Np+0L/MVYU7+otnuc/X4PTWZReDc3ejM54ara55Ve2EvGe63RzF6/Cj7y5YWPxW6Vd1EtJRp7la3zIR42tchtP6+FUvEGoKEuqZb8PTkpR6HWP7OkgOBxGvj+kszDmAY48p9CQ3wNUcm28vqXCWFg6vWJ6KAUAoBQCgFAflAcz7edq91gooQLmaUE+Sx+I+upSjpucWkbrasqVaMpcsnANpArIHU+I2It+H9cRUejhww0WfE4uNx4kXz3/x/OaLHsDfwrG0GKXvAXzpJ9dG5311B51DueHuTU6TwysjV7nQsHubg8Tho2hdQ4QAyYdg0ZIGuZeB14+yTzqPT47e2dRxe67SMKlnSrLfn6FF3z2JJgcneOsgkOVclwxIGt1PAcOZ410Fl+Iqd4mnFprn1XzIc+Guk8p5yRU+wZgfFlHvJP4VplxmhL2U2SqfD6vVmi+DC6A5m/wAo9f5Vqlczq89kTqFg2/Lu+/REbj4ctvnWVOWReUFSSwaYraQSzbIwPdrc+0ePl5VX16up4XI7LhPD1Qhrl7T+hJot7DqbfmfletK7lvUWqOl9TYx48NEj2s9isY57Ajrp8al0lucvf1NMWl1Lx2d4JRhWY8WZj8Dl/wBNdPw7yUk11OB4nvVafQ+thSMWmLaWkYAcwABa/wCPvqzt5zmpau5BuYxhp09ivbej7yVnPBOHqaiXVLXLL5Im2s9EMLmy1f2dsYUxskX1ZsOxI/ajkGU/wyPXPSWIpl0nu0ehawMhQCgFAKAUAoBQHEf7QOJP0nBR8ljlb+NkH/j+dS7P28mi49g5HtnCd2w6EaeY5e9eHpatNzQ8Go0uT3RJoXKuKab5rZ+vZkZk6njwbl7605MnH/Zngmnw5zxvJETweNmW/oynWsZRhNYkk/eJQnDd/MkMVtjGYsxmWUyGI3jL5dDcEnh4vZXjfhWiFChRT0Rxnng3U6VWvy6G9NtmQ/ryNeYZtf3VFjWmNvTX6a/nxLiFSNHCrwj85P6H4koYaA2+6VHuvxrPDXMsqVaNReVbe7C+pFbWrfSKXinIw7GizSC/1Rf+VK8sQNHCaKqXCzyW5aFFVzO4itjawia+g/H/AI+dOh6t5+7+5j2jJyrJGqu9is43Uj1qZT2Ry175pJF+3WnC4dAPs/8APzrrLRflQ9xwV9+vPPdmZNMx6mriMUuRWSbZWN5MSI0y8zrVXxGsqUMdWWdhTdSWroi2f2f8Gfp7NbSPCtf1eRLD4BvhVBWWmMY+n3Lqm8uT9T0HUc2igFAKAUAoBQCgOTdv+xS0OHxq/wCAxjk+7JbKx9HAH79breemaNdWOYs5LtOPvcPp7cXiU+X1h8Nf3atryj4lHPVfYrbWq6Vb3/cq8Z9Nfh6eVULLyOX8TcwRYHKArA/4b6g+h43/AK1rGWOZIpa09Kw/+18jbmihB8cDwnqH09161apP2XksHSoRa8ek4eqlsbmDSMjwySN6u1vlYVoqSmuaSLWzo2sl5akpf+zx+x9Tychqeg1NbKNKU9orJ7e3lG3j5pJH5gd1MRjJ44EaJXkDlM7kAlVzZbhT4iAbctDrVjO0nQinLqcdV4jC7m1DO3cNu3icDO0WKiaNiPCTqr2PFGGjcuHDnUG59lFzwHHjSXobyioB2SRuYcWUnrf+Q+QFZHkOTfcjMa9yayiQ672IKbV/SpcfZOarb1vcTW72LZG7o6i2ZfedQfeav+EXGr8t9Dl+N2fhS8TvuWuRbLmNdLGWxzLW5S9soZGztwLAKPIcSfnVFeQdSWuXfYvbVqnHRH4na+wXYTRYWXGSAhsUwyA3/Vx3CGx4ZmLnzAU1S1Z65tllCOmODqNazMUAoBQCgFAKAUBpbb2ZHioJcPKLpKjK3UXHEeYNiPMUB5f7t8JiJMHiB+kiYob8GHFWHkykH0NXdldKS0TKq7t2nriQ+2tiGMl4tUPFeJX+YqNeWLp+aG8fsb7W9U/LPn9z92Ps53AuUtyDDMR7rfnWuhwypW3zglS4rGhtKOr3lnwewQ1gZDboF091yQPhUxfh6HOU38NjXP8AFlXGmFOKXrl/TJKtuzEo4u3q1h8FAFbqXB7WG7TfvZDq/iO/qrSpKK7RWCHx0Cx3UAAHkBapc6dOENMEkiB4k6ktc22/U1t1cU6YnCG5zJi4RfyMqC3oVYj3mqernwGpdGWdLCrJx6o9N7Z2TFiomhmQMjfEHkyn6rDrVXKKksMtKVWdKanB4aPPu8+wXwOJeBjcDWN+GdW9lvW9wfNTVZUpuEsHe2N4rq31rZ8n6M1JhZbDkKwJzWmOCFxJrZErrh7EO/E1KXI5+ftMmdjpedfu/mD+Rq04J+rJlT+JsKnBFtxouMvLnXXQj5ThtWGUzbU2ZmC62GVQOp8It86pb+osSx0Luyp4Sz1PV2x8H3MEMIAHdxolhw8KhdPhVAWxuUAoBQCgFAKAUAoBQHPO1Ls8/vALiMPlGJjFsrGyzKDcKW+q4ucredjyI2UqmhmE46lg4hjHfDuYJg0bjQpIMrDl7x0I0PKrmF5BrGeZWStZJ5xyNPZOJytbobfy+Ve2dXDx2F1SyslugnsQfSrzVsUunfBZ1YMlR5bMRKbvCbGo9Rk6kiH2E98bhxy+kYX498v5WqouHtNe4tKEcOPxPWdVhOOZ9tOABTCzC1xIyHqQULj4GP8AzGo10lpyX34flN3Dprk938ORzDFnSoJ2VQgsW2lbIFVdSwmRS8akvkUS3kdO7ON0451fESsxF8iopt7OpYka8TbQ8vhst7urQ/TeGyPxO1p3FX8zdLYk969jQxQyNGzqVBsCc4J5DXW5NhxqdR45dRemWGiqq8BtnHVHKa+JSt0tjM21MHhpB4zMsjjQjLGDLa/Q5LVnVuYVKe3NmhUJ06mJLkeoaiG4UAoBQCgFAKAUAoBQCgKX2r7oDaOBdUUHEReOA6XJHtR36MLjpfKeVAeX8GSjlGBVgbEEEEEaFSDwNSrWpplhmmtHMS37PxWZRfpauloVdUUUFenpkyZ2dtSwKE6itmU1g0unvlEHvBigTUKtLBOoQzsSXY/sX6VtGMsPBDfENpxKELEPLxFW9ENUteflx3bf7FrTj5s9tj0tUMkHMe2LFXfDQ9BI5/yqv+uod29kjqPwzT89Sp2SXz/0ctxzVFUcnTVGQuJQtZVF2YgKBxJJsAPUkCt8IblJfVNMG2XTZXZS7hXfFKBezBI2bUcbMxFxcWvY1sckUcak85Oi7H2TFgYu7jLEXJu5BJJ1J5D4CtT7mxy1vfmVzbWNFyeQuawRuxhGLsZwQl2ji8URrFEij1lJN/ULHb941OpLylRdyTmdpraRRQCgFAKAUAoBQCgFAKAUBx7+0Hur3kCY+JRnh8M1h4ijEZWJ4nK3yc9KA4vs3aNlyk61bWl1iGl8yBcW+ZZRMzzXUSL76s5VMxU0QYQ8zgyIxmJLMF+0QPibVW162qSiupOpUlFOXY7B2A4uFJMZAxAnYxst7XZADcL1CsSbftCoN1FqoyTQknBM7PUY3HG+1ee+PtyWGMfFpGP4j4VX3T86R2n4bhi2nLu/sjn2Me9YQLeqyU3V2RdZMc5FoM3cqbeKQDwsf2VJFup9Nd2cI5q+q+JPw10+5e90Nsd9D3jEkILE6lr8xb7WoFutYOL1YIjnHRqRs7axACh3QLKV8drMw55MwGtuGlJ9hQj/AMmc42rjnaTKdABnk14D/Dj9SfEfS2tZxSSMZyblg6p2M7EMGDbENbNjGEoA5IBaO58xdv3gKlxWEVVWWqbZ0CsjWKAUAoBQCgFAKAUAoBQCgMOLwySo8UihkdSrqeDBhYg+oNAeWO0js/m2XMWAL4V2/RSjlfURyfZcdeDcRzAAhdlY0FcrVcWlwpR0SK+4otS1RNvC4aNZb+IkKWF9bcrfM1tp0aUK+d28ZNVSpUnSx64NzZ+DZiZBdTcEHUEW4Ecwa3wpKWZS6mmpV0YinyOudmm/crzLgcWxdmB7iU+0SoLFJDzOUEhuOljckVV3loqfmjyJ9tceIsPmVvtQmvtGf9kRj/61P51zly/zD6VwCOmxT7tlKnavIMlV2fuypx3qRSPlhd/0nI+yQCDxW5Cg24i3SpCexzt9SzNSXxOobK2th8LEIoSpbkLhQbnxN8ya1p9SLKHQg9r7az3cHQtlj/aN7XrzDbNupRiVdo2xOJiwMKljK4D242v4yTyAF7nkFNSaUOrK65rJeVHp2CJUVUUBVUAKBwAAsAPK1SCvPugFAKAUAoBQCgFAKAUAoBQCgNXaWz4sRE8MyB45BZ1bgR+R5g8QRQHlrtI3LOysYIwS0Evigc8bX8SN1Zbi/UEHS9qyh7SPHyNbY0oLEMAGH4V0FnPVNqS3RUXcHGKceRKvje4cX9hvka3XE/Dms8mR6NPxYPHNH1Bj8uKw8q+0ksbC37Lhj7rA/Oo15UgqTyyVY0akqqUV/EWLtIFtpYr7yf8AajrjLj9Rn1fgn/QQ+P3KdiKxiba7IrEmpMCjud9j6g2pKid2GBThkZUKkdNVvW3ZsrNDUcRfwZbt3NmYnaE4ij7vPFE7oGYqgtlW/hT2vEANALE1jDTLKRnd0atulKpjHJYO07g7lR7OjJNnxEn66X8I0vqEHzOp8pKWEU8panktlemIoBQCgFAKAUAoBQCgFAKAUAoBQFZ7Qt0k2ng3gawkHihf7LgaX/ZPA+R6gUB5i2Ut5FiY93MrlSX9mwve9uYI99bY3lSlPXzSRtpWdG4h4WcSb59MfuWPbGGwzwnLJiA9rqsiRst8twQyi4B8+vurXU4pWqR0yeSwp/h6nBuUU1t03+Zl7N8CcbiI8LGllzB8RKw8QiRlJQHlmIC6favyrU9c5Zm84NXi0qFJxpLDfNvnjqTnaWf/AFLE+sf/AGo6gXH6jOw4K/8A6EPj9ymYg1jEzrsjZkJIABJOgAFySeAA5mpECkue53rDbkwbP2NiQ0aNiGw0hlkYBjmKHwqTwVTYC1r2vxNSWtMWUMJOrXiu7X3Kh2Qz5Npqv/UikX4ZX/0VFtn5jpOPx/KXo0d5qcciKAUAoBQCgFAKAUAoBQCgFAKAUAoBQHlvfPYKRz4uUXV48TMx6ECRmGnK62NRnUevSy8p2VN20biHNb+/DNjHx3RHGoI+HC4/E++ojaxg6WnTk5OS5Pc6b2CYNFwmJlCjO+IZS3MqiR5V9AWc/vGrCl7COKv9riaXciu2LYzJiFxQF0lUKx6OosAfVQLfdNRLqD1ajo/w9dxdJ275rdepzHECtMS0rovXZFuY8+IXGyraCE3jzD9a44Feqodb9QBrY2mUYPmzluJXMf04vfqdX7QL/wB3Yu3/AEj+V/lW6p7D9xXWX/UU/wDyX3OLdnTW2thPvP8AOKQVCt/aR1XHf0ZfD7noqrA4wUAoBQCgFAKAUAoBQCgFAKAUAoBQCgPPfaUynF462gMgHwijVvmGqFUf5p1djBqw83XUQWEkLYeL7i/gKi1dptF9w5araEu6X2LN2Z75tgZfoboHimnU5gbNGZMqX6MtwumltePCptGrslg5XifDsVKk1Ldb4953XFYVJUMciq6MLMrAFT6g1JaT5lFGUovVF4ZW4OzvZqPnGGUno7yOn8DMV9xFYKlBPKRKnxC5nHTKbwWhEAAAAAAsANAByAFbCGRe9mCefB4mGMXd4nCC4FyRoLnQa1jJZi0baE1CrGb6NP5MpHZ32eyYecYzFWV0BEUQIbKWBUs5Gl7EgAE8b1poUXDdltxbicbp6aXs+vU6bUgpBQCgFAKAUAoBQCgFAKAUAoBQCgFAKA4PtncbGYnH4tCrRwiSWUzsDkyuWkAS/wCsazWsDoRraovhN1GzoHxKCs40lzxgr+EiAhT7o/CoE3mTZ2VnFQpRiuiRtdmuwDidpJcXSN++kPIBCO7X3tl06ZulTaPma9DlOKvwI1MvLm/oejqmHMCgFAKAUAoBQCgFAKAUAoBQCgFAKAUAoBQCgFAKAid7cQY8Di5BxWCYj1EbW+dq8bwZQi5SSR54ylYx6VSveR9UpvTSSOi9g7A/TdNc0OttbWksL/H41ZW3snCcdlqrp+n9zrFSSkFAKAUAoBQCgFAKAUAoBQCgFAKAUAoBQCgFAKAUBT+1iVl2bKF4M8SseimRb/HQe+tVd4pssOFQU7uCff7HFdoSXVY0BZ2IVVUXYk6AADiSarYRcnsd3dV40YNyZ2nsy3TbZ+GIlN5piGkA4JYWVAeZFzc9SbVZ04aVg+f3lz49TV0LjWwiCgFAKAUAoBQCgFAKAUAoBQCgFAKAUAoBQCgFAKA0dt7MTFQSYeS+SRSpK2zDoy3BFwQCLjlXjSawzOnUlTmpx5ore6PZ3h8DKZy7zy6hHkAtGDxyKODEaFuNtBa5vhClGHIlXV/WufbZcq2EIUAoBQCgFAKAU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3" name="Picture 3" descr="C:\Users\morgpeterson\AppData\Local\Microsoft\Windows\Temporary Internet Files\Content.IE5\PKWOOV0R\MC9102172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29000"/>
            <a:ext cx="2672468" cy="2804624"/>
          </a:xfrm>
          <a:prstGeom prst="rect">
            <a:avLst/>
          </a:prstGeom>
          <a:noFill/>
        </p:spPr>
      </p:pic>
      <p:sp>
        <p:nvSpPr>
          <p:cNvPr id="10245" name="AutoShape 5" descr="data:image/jpeg;base64,/9j/4AAQSkZJRgABAQAAAQABAAD/2wCEAAkGBxMSEhQSExQVFRUVGBcbFRYWFxQYFhcfGxgXGBcXGBkaHCggGBwlHRYVITEiJSkrLi4uFx81ODMsOCgtLiwBCgoKDg0OGxAQGywkICQ0LC80LCwsLCwsLC8sLCwsLDQvLCwsLCwsLCwsLCwsLCwsLCwsLCwsLCwsLCwsLCwsLP/AABEIAP0AxwMBEQACEQEDEQH/xAAcAAEAAgMBAQEAAAAAAAAAAAAABQYDBAcIAgH/xABGEAACAQIDBQUEBgcHAwUBAAABAgMAEQQSIQUGMUFRBxMiYXEygZGhFEJScrHBIzNigpLR8AgVQ6LC4fFTs8MlNIOj0iT/xAAbAQEAAgMBAQAAAAAAAAAAAAAABAUCAwYBB//EADkRAAIBAwIEAwYFBAEEAwAAAAABAgMEERIhBTFBURMiYTJxgZGhsQYjM9HwFMHh8UI0YnKCFSRS/9oADAMBAAIRAxEAPwDuNAKAUAoBQCgFAKAUAoBQCgFARu8W2Y8Hh5MTKfDGL+p4AD30BzLYXanLjcQEEfdxtnCkOqagA3fMpOXxAAhlJ6dAMOK3rxPeSJnbKC2SbDTScUYp3bLiMy3LAr7IGbKNVbMALTup2gJLh4pMQ3gay/SCAgLDwt3sYv3XiB4FgOJIGtAXtWBFxqDwIoD9oBQCgFAKAUAoBQCgFAKAUAoBQCgFAKAUAoBQHDd99px7TxR76cw4CJ2giZVdllkNhI7m2VFB8IY9Lg6k1rlPfCNsKaa1S5GrhuzuQ4iCCbChIIw/eTLMGSUWulltcEtY2PnyrBywnub4xUmvLsvqZ95dxVC5MPKy6jw3FxbLYC/IZENhb2a1KtJc9yQ7WnPlsyr46XuDHHiXmlVc5CMAUJt4mfKvisLmxv1qTCaktiDWoSpPDOsdjO8q4jDthdT9GCd2Tx7tswRT5plK+mXib1maTotAKAUAoBQCgFAKAUAoBQCgFAKAUAoBQCgFAaW2doDDwtKdbZQoJtmZ2CRrfld2UX86M9Sy8HON4dxUGGEcAzylZNAxUO75ma4JtlLG+U6aLfgKj62n3z9CbGC0b5WPqam0tsYjBRQYWG2JnjVVYNmKE6WQahiALgEnoTzrXlOeGbtEo0dS5kbFvtNiFHe4ZEQnKJInLBWHJ0IuouPUaac69q01F45P1PbacnhvdFG3q2kZHMa6uviHI810PUXvY8r1lQhjc1X1VSxDsWL+z/i77TlVVyq2HkuB1DxfD/epJXnoigFAKAUAoBQCgFAKAUAoBQCgFAKA0dpbXw+HAM80UWbh3jqt/S51rxtLmZRhKTxFZKJvD2xYPDz9xEjYgj2pEZRFfoG1zevD1rGU8LJupW8qklHlnuYj2vxm4GFkzjkZEC/xAE/KtDu4JZ3Len+HbmU9DcV8X+xdMJvTg5CqieIOyIwRnUNZwCo1NibEaDWpGuPcp3bVVl6XhbN422ITtJleRYMJFfPJJ3jWvokfO/I960NvQ24VjVeIi2jmovQq8O18TliOCbv7ROJI5c6zAnKY28fisQH1PG/McIu8efMsFpm8rkvuS27WwVNnmV1dtSJCpcHzKkj4GvIxWrDM6lV6dj83ughgUyAAEixP2uYJ6kdT1PWsqjcnhvJjQSWZYweeXxTh2lsSJGfxWNjcn2b8COlTI7LBUzeW2d17Ad2mhw8mNkHixFliJFj3a6luviY+8Ip516YnWaAUAoBQCgFAKAUAoBQCgFAKAUBQO1Dfw7PVYIApxMqk3bVYUvbOR9ZiQQo4eEk8LHCc9KySLW3deenOF1ZxPEYx3YyyO0rt7TsxZz7zy6AaDlVfOTm9ztLWnStYflLPfuYZoVkF19rn1Pka8jJw2ZtrUKVynOn7XX/PqZ8BJcKTxHhP5VhUWNiXYVHUjGT5rZmvfKkoBteQ66acydfStv8Ayi/Qrntb1qecapNfDqdf3S2jNjcNNjJHQYqUmNMqkLGIiwjW1ybZy7n7/kKkVJZOVp0XBte/6H59NbEHJiMJNDPGfaCSNHfm0GITVAbcL26qb0csLujyFPU9tmZpMRioVkaSVGVUfu2sQx1HcmTQAvowbLYHoK0txzsSoRk9ngpu055ppGz52HicRBluATci7EAcTxPKvc5MtOlP7G9ursb+9WOHlkcwR2aSIFQqKXLRKMugciMLdeRk19kmRTi8lfXmtOOp2+KMKoVQAqgAACwAAsAByFbyGfdAKAUAoBQCgFAKAUAoBQEVtbeTCYbSfERIbXyFgXPog8R9wrONOc/ZWTGUlFZbOWbd7QsZiXIwpOGhB0NlMz+bEghBw0XUdTwF1acKTWanyKu54jp2h8yBx2+WOw9smKleVj4Q7Z196tcWrdeWdvThpjHzPkarW5rVJZlLyo1W2DLj5HxWLYyytxJ0UAcFVRoqjpUanZUoY17s2Vb2b2jsViLCIJJFAAs1ha4tYkflSnb0ajknFG53VakouEmviTabvkrnjfK3RtVPkef41prcFpTXk2+xLtfxPdUJZniXr1/yancMkniGUsLML3FxwZTzH+1c9d2dW38tRe59zveEcUt7yp4tF41bSj1T6P3M03F2y/alPysTWlPCz6GycdVXw+838uv2N2TbMuBdZYyTGXuy3sM2Xl1uNSPQ863UVrjuVvHVC2uMwftbtdv9lzwva4rKMyuPPIT8xWxwkU8alN77kZtPf+CS5LXI4AjgfStfgyySP6qmlzKRi8VLPKZc7oHWwCEg2vcA/KtySisEOTlUnqzz7Ha+wfANHDinYWzSRoL8fDHn/wDL862U3lZNNdYlg6lWZoFAKAUAoBQCgFAKAUBXtsb0JG3dQjvpbkEA+BDwOYjiR9ke8re9a51FE3UqEp+iKpvJsvG4iJicbMj2uIoyscTfsHIA1jw1Y8db0oXShUTqRTRtrWalB+G9zm2H2aqC4W5466HzvpxruKdOGlOC2OLqVpuTU3uYcdjpkByRA+/Wsa1arTWYRz9z2lSpTfmkQS4ljIHkFmPI8v60+FV/iSlLVUWGWPhxjDTDdF52VtoBLA8RUqMFIr5qUWUaGQjEyg8CxYe8n+dvdUG3zGvKBY1sSoxkTQ253T92wuLAgjlp9b31LlcKnU0yW3f9yGrV1Iak9/5yPnaGIklAURnXW9jcdCD1ry7xXh4TjlP+bGyzcraoqsZYaI6JSswDXzDvGI+AFvW9cZdW06DdOS7L3n03hl/TuZwrp9Jya7P+MnMNssTv3Eq6CNrebsQSfQZVA8hWCloWxAr5uKspTXP+fQ092NgLJDIHv3kTMpHLQkVlVm08oi21KLjplzRHDdkT41YFJ6yHTwoPaY+fAD1FbI1MQyzTVt062lFq2XsSL6ScukaWAvrrxJ10/wCKjubaJ0aUYvK6HT9iTnAM+Y5sNIc7N9aBsqqSQB4oiFF+am51BOWRSmktLK65pOUnNEptHfzAQj/3CyaXAhvLf95bqPeazlWhHmzKhwu7rLMKbx3ey+pJbA29BjYhLA+YfWU2zofsuL6H5dL1nGaksojXFvUoTdOot0SdZGkUAoBQCgFAaG2NrxYVA8rWubKoBZ2PRVGp/Ac7V42lzMoxcnhFP2/vHNJEWAOGi/aP6Rr/AGil8oGvhU3OniGorRKq3siZTt4x80zFu3DDHEJYnEvegHvbAAgaBVH1EGtl9SbkknQ3h7khLUtin7X357l5EkVmxGY2U37tF0sVPsnrc6628qz8NyWTHxYxeHzKfJvAWZmBTxMzWubeJieNvOutsblxoRi3ukcleW0Z15yS2bMb7eccVBHUVJd41zRoVlF8mQ21cTn8SizD5jmPwqDdzc0pR5om20NG0uRr4Xa9uJINaaV+l7RtqWueR9Q4q8gYX4N7+BrKFdSrJrszyVLFNplq3awyEmSS1uJJ0HxNWdOKjFzl9StrSbahE6hsyCPJmMTBAL5mUKLcM2UkPl1Hiy5fOq6pfRcsRkb1Y1VHVKP7ld3l2EgkWdR7BBYAe0twxHnwuPS3Ol7bf1VLK9pcjPhnE5WVZx/4S2f8+5tYKINjYioujRMcw4XuoXXzBNcoljZnbynlZXIzrgO5SdUS7SOdANSSbD+uHE15vyPVheYxYTZq4GCRmIM82srcgANFHRR/M165Z2MIQ82oqeLkwqp7Jd7k95neMAkk6MpDNqeWnnRTaZYR4ZKotU/LHu9n8ERTbSbuxEGkdB7KszEe5b1jJuRYUadtarFOOqXd7v5Gs0Tt+sfKPsrx955VjqjH2Vk3ujcV9689Mf8A8rn8zbwOIaAh4XaFhazhiGNjcX18QvyNxRVZp5yKvD7adPQ4pLu/a+fM7Hu72q4ObJHiG7iU2Bv+qJ6h/qj71rdTU+nVUl2OLveHSt5PTJSXpz+Rf63FcKAUAoBQHIu0raT4fa+ELHNG8dgCLCO5N7HhclAevXQCtNVbZJVrLEtPc2Nu7xyQzx4dYjKZVzKFtwuA17kDS4+NRsNrOSfmMXpxzNiPEiLZ8byeBsl+WhIuNOXEacuFGeR5+h89nW6UWKikxuOw8MpxDAwiSNWKoosGGYaBjcjlbKedTKccRK64mpT2LNi+zrZUgs2CgH3F7s/FCKzNBU9v9h+Ek1ws0uGb7JJlj+DEMPXMfSs1UkupjpXY49vxu82zZzB36zEBcxClbEjNa1zwBU8frV7G5lq0m6dnikqr5N4Xw6+4rXeFuPCsZ1HLmY06aXQz7OXx3HIGpFnnXnsjTc4UcHYN2cBFEFc+N/qDTNw1a5BWJdbA2LNrwtmqsuL6vXlhvb6L4F9R4dTovw6Ed+s369i1/SnK2UohvcMqEm/Uszlm001NYR23yzb/APH4erVuRG1Ze6GgunNea/c8v2fh0NrZcS8FqNTl37FXxT8Nf1MXUtva7d/d6kHs7bawyqbMyalStjkvxUrxtzFr8xbQVIv+Ezry8e28yl2wQOG8S/pqTt7vMXHbdE1jd7oI1z5vG1wqEFWJ46hgMo04n5m1UVS2q0/1Ite9HQW1alcTUKUk2/Uom1tvyTt9s30Av3a//o+f4cK0dN9kdBRhTotRpR1z79F7jSXClzmc3I+A9P6+NYOeNkTY2kq0tc3lr5L3fzB+ySoml9fLVjXiUpGyVSjbrCe/zbNfPI3sJbzNZYiubIrq3FT9KGPVmJ9mu3tyW9DaslWjHkiPPhlar+rV+TMMu7wI0OvXX86zV0+pGq/h2DXle/fc7xuNv1h1w+Ews7MJgixsxBKXHhW7nqLa2tc8akQuISeMlLc8Eu6MZVHHZdn09x0SpBTigFAKApPa1u/9KwRlRbzYU97HYXYgfrVHUlLkDmVWvJLKM4T0tM5Ngt/UkZAU9lcpkNgSuhMaknw5iFB4cteFojpNFlG4hN4XzLvsHd1drYpcbOh+iQ6RRuzFZWGhsl8oRSNbDxMLcAb7aMGllka6qR1Yj0OrqLCw0AreQz9oCP29tVMLh5MQ/CNb2+0eCqPMkge+sZyUVlm63oSr1FTjzZ5M27jmxeJklkOY5iSeRYm7W6DlboBWiLcY5fNltXjCrW0R9imtK9X1+Z8xw3FuVa3LBLhQUljGxp7O8MpB5fzq4sJLXk5S+puKcex0vd3aACL1AsfPL4fyqouF4dWUezO74a/6i0p1FzaWfetiy7O2nEZY1lP6NiQxvYeycuYjkWsPeL6XqJXqyVNuHM18Rt6sKOqHx9xL7ewOEYZBCinhdBkb+JLGuf8A6+vnKl89ympa4bqTXxKltDc9oP8A+gMWT6x+tGOrD2XUc2toOOgLC84Vx2pGemnLS+3Rm+pG1vFovI7vlLk/ibWGiBFpI7j7SAkfvJqR7sw9K7KhxpVdqqx9jluI/hivbNyoPUvr/k+03Vw8ozRhRfg0Ztf+HQ1vrULWssygn6r/AAVlrxK/s5fl1JRx0f7Mrm8O7csPByV6EAN/EBb5VXz4HTl5qMvgzpKP4yuXincLbvHZ/XYrcTAcFUHmWY/iBaqitYV6fNZXpudJacZs6yxFqL/7nh/bAcy8lVh1zX/Goi0dWWcv6n/jBNe/JrHFSp9QD0GnyFZ6Iy6kR3dzR20JfA+f7zfoD7698GJiuK130XzMb7Q+0pHmNR8q9VHszVLifSpFr6o9G9l++SbQwwBb9PCAso+1yWQdQ1tehv5EzIyyt+ZzNxSUJZi8xfJlzrMjigFAKAgN5NzMFjkRMRCGCMWUqShBa2bVCDZrC48hzAoCawuHSNFjjUIiAKqqLKoAsAByAFAZaAUBw3ts3wzscNE3ghNmI+tLqCPRNR65ugqLUfiTUFyXMv7On/SWkrqXtS2j8epyXDR2AHxpN5YtaemKXUlIYtKjSZd0qWER2KiN1kXhcg/HQ1f0aMoU6cl8ficHeV41bmr79vhsTWxZHd1RTYtqAeDHKfDfkSV49WHW4gcWioz8R8mi74Ffyo0NK5RluvR/5JBsWSCD5gg8RyIIPD0qoaaZ3VO4p1aeqO6Zv7ubwtHKBLmkiTTj4l9L+0BpofjoBUW7s41INx2k/kzn6vDXVqSdDp0/Y7DsjHRTxh42DodP5qwOoPka5zw6lCemawylrQlFuMlhlZ2lswYeXL4liJvC+Yqi5tO7J1UlWtZWGqkAagkdfZXPj01v5upnCtKcFDVhrl6o2MXLGisQpEqd1eUWUPd1VwwBsxCkHUaZharu0rONRRzzZXcUto1ISljeKzkh9u4vOpvXV0qek4dz1HL9uBkOdRfqBx91qhXrlDzwLSzkprTIl9n920SmQAMRqRofiK3O2o3FFOrFNswp3tzaVX4FRpe/b5GDGIo1R7+TfzH+9U9fgdN705Y9+50tp+LrqO1eKl9GR0sqfXW3ny+I4VUVrG4oc916HRUOMcPvNpLD9dvqfBwqn2W+OtRdb6omO0hLenP57l17IcfhMDiZp8S5QsgSMqrOmpvITlBIPgS2nWpEK8epTXfCrh/pxTXPZ9Tvmz8bHPGssTB0cXVhwPL8QRbyqSmmsoo5wlCTjJYaNivTEUAoBQCgFAVTtE3m+hYYhDaeUFYuF1+1J+7fTzI8601quiPqWXC7B3dbD9lbt/2+J5i2vie8mC3uF4+Z5+v/ADWujHTDU+bJ3E66r3UaMPZh/b+YMmGS5rXNku3hmRKqulR29y7jHESLwuI7tmRv+RyNdPYXSlBJnzLilnKnWkvU3TFa0kZsVINveNfiAfdWfEraNSg5R6fbqY8KuHC4VKfKW3x6fUlMbjlnNypik5M1sr+T24HodfOuQp0nSWM5X1XuOupf1VnHU1s+aNbZyMlw4IbMdD68R15Vtq4eHHkXnBLmFSMt98vbr6E9sfacmHfPE2U8xxVh0Yc/xHIiolSlCrHTNZ/sWV7YUrqPmW/fqdb3c22mLizAWI8MiHWxt/mUg6H8wRVPVpztp4zt0Zwt3ayoVHTn/sge0JBFFGIlVBlmUKoAAJyMNBpxU1ccLupSm23ywZWdFVfEpvrFlN2vjh10NfU8rTk+beE9TRTdpYkX8qr69VFlQpPBrLj7AKPcOdYwuIxjhG527byz8vM/sxsawlOs+UWZKNKPOSPyTCzAeJCKx01mvMjJTpZ8rI+GOQPxIW+tiKrXaOpPzLYsad9OjH8uXwJN86DN7a/aHtD1FabjhcoLVDdFpZ/iJSemssPud07DNqpLgXiDAtFKxI55X8Sn45x7qj0do47GviLUq3iJ5UtzpFbSAKAUAoBQGltfaUeGheaU2RBc9TyCjqSbAetYykorLNtCjOtUVOCy2cC2niMRtfHBVt3kpyoDfJEi3Op6KLk9ST1tUCOa1TLOyuFDhdnohz792/2K7vP2fYzZjh5wrxPos0ZJQk65WuAytYX1FuhNqm1NonK2Xmq78zUwcVQJyOvtKO2Tal0Fa1zJtTaJCbRS+o4jh+YqbbzcHscxxOgqsW+qMmzYJJB4TflY/hXRW8Zzjszja84Qayicw8LyAxMv6RQLr9Y9WXkeWnHXnXL3dF21VxZ39pxulcW8PEWzWM+q2ZnTEjOolN0C5GBHAjTOjW8LaXsba348K0NPS1Hnz/wyurWle1qqtS3j0cdzDDjBYEkD10/GvHTy8I7ChfJ0lKphbb5LBu1vM2FZ2SPvM6gH2wBYkg6Kb8W6cayqcGuLqKWiSx6fuc9xjiHD6sot14rGc48z+hsbd3vkxAXvIwAhJUCw1KldbsTwJ5Cp1p+Ha9HLxjPdr+xS0+M8Otp64SlN8tlhfUom1trWtztpaulr3PhU1F88YOZhQVSpKS2TbZCTxu6mRjpyFVc41Jx1yJkJQi9CNMG2tR02nlG7GTsW40qSRpmtcqL/AArp41JToxkuxzdeCjVkvUndr7KQqctZUqj5M0S25HO9sbLsxI0/Olagn5kS6Fw8YZGxMU0PsmtCbhz5EiSU+XM6B2A4mNMdi4iQGkiVo+hCN47efiB9xqjuUlVeC0oybprJ3itBtFAKAUAoDk/bXtQ54MOD4QplYdSSUT4BZP4qh3b5ROo/DVKKdSu+a2Xx5mTsR2J4Zcc41cmKL7oIMjD1YAf/ABnrWdtDEckLjly6lbR0X3Ze98sFHNgcTHIBl7pzryKqWVvUEA+6t81mLKq3k41Ytd0ebIV0qqbPo1OGEY8Sa9iabiRFz86kRKK45MbPnMTX5X+B5iumt56En0Zw1enr26osmCWPaE+WVu7AQC6hbki9r3Br2vaUrmerfKPaF9WsqWiOGm87rOPcYMZgzBIYpLso9k3OUjzA0rKjw22pyzKGfVmdXjV9Xp6VVax0WF9j7EItePKD0sKtVRhFflpIp5VZyf5jb95H4nabIbPcfh8ai1Lp09pbEmFtGe8dyKxu2CdFN6r7i/ysQJtG0S3Zowgs2dhcD51CipTlrkSJNRWlGXF4kto2gHLr0rKpUctnsjCnTUd0aK1EZKiWDdjbLQsFvpy/MVZ8Pu9L8OXLoQL611rWuZ0rB7a7wDWr6MVzRz84tGnteIMCa24yjCEsMqsoF7HnUSSWcMsY5ayjDFDJFKJYXaOVDmjdTqCPyIJBB0sSOdQq1kpNkqldYSPRPZ7vau0cMGay4iOy4iPhZraOo+w1iR7xyqlq05U5aWWkJqayi01rMhQCgFAcb7dsEyy4fEAeF0MZPQoxdR7w7fwmotzHOGdBwS40KpD4/I6fuvswYbCYeAf4cahvNrXc+9ix99SYrCwUdao6lRzfVmn2gSldnYojnGV9zEKfkTWFZ4gyTw6KldU0+6PPFVR9E5I08Qa2RK6u8kdiBxtxqRAprlPS8Esyx95bKcjLGzHkpcHS/I6H51ccIr5p+FPnl49Ucdf0ZQnqXTn7zUUCCd2jJK6X9ORqzprwqrkviRZ/m00mWT6ak6ZX1NtDVmnGS9CscJU5EDPI0LWJ05Gos5ui8PkTIwVZZXM+JdoKw1sawncRktz2NCUXsRcuTkLVXz0dETI6+ppYiUcBUWrUXJEiEHzZq1FNx99K8Mz7cc/SiZlJbE/srarKBf3Hkf8Aermzv9Xlk9yqvLBpa0tmWH++Ay6mrdVlgqHbtMg8ZiwXAB5/1/XlUKrcJzSRYUqLUG2T0EF7VYtYWSsctzWwm25sDihJC/dy8FJAKSKSCY3HMEgdDpoQaqbyMJy0S2fRlpaSlGOqO66o9Cbk70R7RwwnRSjBiksZNyjgAkX+sLEEHmCOBuBSTi4ycWWsZKSyifrE9FAKAit5thR43Dvh5NL2KsOKMNVYenzBI515KOVg2UqsqctUSUFems19p4JZ4pIX9iRWVutiLXHnXjSawzOnUlTmpx5rc887zbr4nBOVlRigPhlVSY3HI3+qf2Tr68arZ0ZQZ3VtxSjcU084l1TIPCbJxGIOWGGSQn7CMR7zawHmayhCT6Ee4uaUd5SRP7S7OJ8NgpcZimWNkMYSFSGYlpEXxsPCtgSbC9+orf4bjFtlOryNatGnFbZ5mn2cSQ/Sp8NPY/SMgAI8JtcgHzOfQ9QOZFQb1VFThVpPDjuR7ql+dUUv4u5qYvZbwSGZVYwupJR/aVQTex4SZfrW1ABNrAmrzh/GFUqJVMZ5P+dCiuLTEGoGpPhRfNAwseKnh7jyro1Tl7VN/Aq/EXs1F8TXxisVsw+deVk5RxIypNKWYlfxLMp/rWqWrKUXgtIJSWTEATx0Falqlz5GWy5GFhatBsPyh6Zokva2p6c6xbwbIRctluzbnwLqoLLYdbj524VrjUi3sybWsa9KClOOES4wGWJQemvqdaiuq9eUdDDh6jaRhJZ23+JotGw4Np+0L/MVYU7+otnuc/X4PTWZReDc3ejM54ara55Ve2EvGe63RzF6/Cj7y5YWPxW6Vd1EtJRp7la3zIR42tchtP6+FUvEGoKEuqZb8PTkpR6HWP7OkgOBxGvj+kszDmAY48p9CQ3wNUcm28vqXCWFg6vWJ6KAUAoBQCgFAflAcz7edq91gooQLmaUE+Sx+I+upSjpucWkbrasqVaMpcsnANpArIHU+I2It+H9cRUejhww0WfE4uNx4kXz3/x/OaLHsDfwrG0GKXvAXzpJ9dG5311B51DueHuTU6TwysjV7nQsHubg8Tho2hdQ4QAyYdg0ZIGuZeB14+yTzqPT47e2dRxe67SMKlnSrLfn6FF3z2JJgcneOsgkOVclwxIGt1PAcOZ410Fl+Iqd4mnFprn1XzIc+Guk8p5yRU+wZgfFlHvJP4VplxmhL2U2SqfD6vVmi+DC6A5m/wAo9f5Vqlczq89kTqFg2/Lu+/REbj4ctvnWVOWReUFSSwaYraQSzbIwPdrc+0ePl5VX16up4XI7LhPD1Qhrl7T+hJot7DqbfmfletK7lvUWqOl9TYx48NEj2s9isY57Ajrp8al0lucvf1NMWl1Lx2d4JRhWY8WZj8Dl/wBNdPw7yUk11OB4nvVafQ+thSMWmLaWkYAcwABa/wCPvqzt5zmpau5BuYxhp09ivbej7yVnPBOHqaiXVLXLL5Im2s9EMLmy1f2dsYUxskX1ZsOxI/ajkGU/wyPXPSWIpl0nu0ehawMhQCgFAKAUAoBQHEf7QOJP0nBR8ljlb+NkH/j+dS7P28mi49g5HtnCd2w6EaeY5e9eHpatNzQ8Go0uT3RJoXKuKab5rZ+vZkZk6njwbl7605MnH/Zngmnw5zxvJETweNmW/oynWsZRhNYkk/eJQnDd/MkMVtjGYsxmWUyGI3jL5dDcEnh4vZXjfhWiFChRT0Rxnng3U6VWvy6G9NtmQ/ryNeYZtf3VFjWmNvTX6a/nxLiFSNHCrwj85P6H4koYaA2+6VHuvxrPDXMsqVaNReVbe7C+pFbWrfSKXinIw7GizSC/1Rf+VK8sQNHCaKqXCzyW5aFFVzO4itjawia+g/H/AI+dOh6t5+7+5j2jJyrJGqu9is43Uj1qZT2Ry175pJF+3WnC4dAPs/8APzrrLRflQ9xwV9+vPPdmZNMx6mriMUuRWSbZWN5MSI0y8zrVXxGsqUMdWWdhTdSWroi2f2f8Gfp7NbSPCtf1eRLD4BvhVBWWmMY+n3Lqm8uT9T0HUc2igFAKAUAoBQCgOTdv+xS0OHxq/wCAxjk+7JbKx9HAH79breemaNdWOYs5LtOPvcPp7cXiU+X1h8Nf3atryj4lHPVfYrbWq6Vb3/cq8Z9Nfh6eVULLyOX8TcwRYHKArA/4b6g+h43/AK1rGWOZIpa09Kw/+18jbmihB8cDwnqH09161apP2XksHSoRa8ek4eqlsbmDSMjwySN6u1vlYVoqSmuaSLWzo2sl5akpf+zx+x9Tychqeg1NbKNKU9orJ7e3lG3j5pJH5gd1MRjJ44EaJXkDlM7kAlVzZbhT4iAbctDrVjO0nQinLqcdV4jC7m1DO3cNu3icDO0WKiaNiPCTqr2PFGGjcuHDnUG59lFzwHHjSXobyioB2SRuYcWUnrf+Q+QFZHkOTfcjMa9yayiQ672IKbV/SpcfZOarb1vcTW72LZG7o6i2ZfedQfeav+EXGr8t9Dl+N2fhS8TvuWuRbLmNdLGWxzLW5S9soZGztwLAKPIcSfnVFeQdSWuXfYvbVqnHRH4na+wXYTRYWXGSAhsUwyA3/Vx3CGx4ZmLnzAU1S1Z65tllCOmODqNazMUAoBQCgFAKAUBpbb2ZHioJcPKLpKjK3UXHEeYNiPMUB5f7t8JiJMHiB+kiYob8GHFWHkykH0NXdldKS0TKq7t2nriQ+2tiGMl4tUPFeJX+YqNeWLp+aG8fsb7W9U/LPn9z92Ps53AuUtyDDMR7rfnWuhwypW3zglS4rGhtKOr3lnwewQ1gZDboF091yQPhUxfh6HOU38NjXP8AFlXGmFOKXrl/TJKtuzEo4u3q1h8FAFbqXB7WG7TfvZDq/iO/qrSpKK7RWCHx0Cx3UAAHkBapc6dOENMEkiB4k6ktc22/U1t1cU6YnCG5zJi4RfyMqC3oVYj3mqernwGpdGWdLCrJx6o9N7Z2TFiomhmQMjfEHkyn6rDrVXKKksMtKVWdKanB4aPPu8+wXwOJeBjcDWN+GdW9lvW9wfNTVZUpuEsHe2N4rq31rZ8n6M1JhZbDkKwJzWmOCFxJrZErrh7EO/E1KXI5+ftMmdjpedfu/mD+Rq04J+rJlT+JsKnBFtxouMvLnXXQj5ThtWGUzbU2ZmC62GVQOp8It86pb+osSx0Luyp4Sz1PV2x8H3MEMIAHdxolhw8KhdPhVAWxuUAoBQCgFAKAUAoBQHPO1Ls8/vALiMPlGJjFsrGyzKDcKW+q4ucredjyI2UqmhmE46lg4hjHfDuYJg0bjQpIMrDl7x0I0PKrmF5BrGeZWStZJ5xyNPZOJytbobfy+Ve2dXDx2F1SyslugnsQfSrzVsUunfBZ1YMlR5bMRKbvCbGo9Rk6kiH2E98bhxy+kYX498v5WqouHtNe4tKEcOPxPWdVhOOZ9tOABTCzC1xIyHqQULj4GP8AzGo10lpyX34flN3Dprk938ORzDFnSoJ2VQgsW2lbIFVdSwmRS8akvkUS3kdO7ON0451fESsxF8iopt7OpYka8TbQ8vhst7urQ/TeGyPxO1p3FX8zdLYk969jQxQyNGzqVBsCc4J5DXW5NhxqdR45dRemWGiqq8BtnHVHKa+JSt0tjM21MHhpB4zMsjjQjLGDLa/Q5LVnVuYVKe3NmhUJ06mJLkeoaiG4UAoBQCgFAKAUAoBQCgKX2r7oDaOBdUUHEReOA6XJHtR36MLjpfKeVAeX8GSjlGBVgbEEEEEaFSDwNSrWpplhmmtHMS37PxWZRfpauloVdUUUFenpkyZ2dtSwKE6itmU1g0unvlEHvBigTUKtLBOoQzsSXY/sX6VtGMsPBDfENpxKELEPLxFW9ENUteflx3bf7FrTj5s9tj0tUMkHMe2LFXfDQ9BI5/yqv+uod29kjqPwzT89Sp2SXz/0ctxzVFUcnTVGQuJQtZVF2YgKBxJJsAPUkCt8IblJfVNMG2XTZXZS7hXfFKBezBI2bUcbMxFxcWvY1sckUcak85Oi7H2TFgYu7jLEXJu5BJJ1J5D4CtT7mxy1vfmVzbWNFyeQuawRuxhGLsZwQl2ji8URrFEij1lJN/ULHb941OpLylRdyTmdpraRRQCgFAKAUAoBQCgFAKAUBx7+0Hur3kCY+JRnh8M1h4ijEZWJ4nK3yc9KA4vs3aNlyk61bWl1iGl8yBcW+ZZRMzzXUSL76s5VMxU0QYQ8zgyIxmJLMF+0QPibVW162qSiupOpUlFOXY7B2A4uFJMZAxAnYxst7XZADcL1CsSbftCoN1FqoyTQknBM7PUY3HG+1ee+PtyWGMfFpGP4j4VX3T86R2n4bhi2nLu/sjn2Me9YQLeqyU3V2RdZMc5FoM3cqbeKQDwsf2VJFup9Nd2cI5q+q+JPw10+5e90Nsd9D3jEkILE6lr8xb7WoFutYOL1YIjnHRqRs7axACh3QLKV8drMw55MwGtuGlJ9hQj/AMmc42rjnaTKdABnk14D/Dj9SfEfS2tZxSSMZyblg6p2M7EMGDbENbNjGEoA5IBaO58xdv3gKlxWEVVWWqbZ0CsjWKAUAoBQCgFAKAUAoBQCgMOLwySo8UihkdSrqeDBhYg+oNAeWO0js/m2XMWAL4V2/RSjlfURyfZcdeDcRzAAhdlY0FcrVcWlwpR0SK+4otS1RNvC4aNZb+IkKWF9bcrfM1tp0aUK+d28ZNVSpUnSx64NzZ+DZiZBdTcEHUEW4Ecwa3wpKWZS6mmpV0YinyOudmm/crzLgcWxdmB7iU+0SoLFJDzOUEhuOljckVV3loqfmjyJ9tceIsPmVvtQmvtGf9kRj/61P51zly/zD6VwCOmxT7tlKnavIMlV2fuypx3qRSPlhd/0nI+yQCDxW5Cg24i3SpCexzt9SzNSXxOobK2th8LEIoSpbkLhQbnxN8ya1p9SLKHQg9r7az3cHQtlj/aN7XrzDbNupRiVdo2xOJiwMKljK4D242v4yTyAF7nkFNSaUOrK65rJeVHp2CJUVUUBVUAKBwAAsAPK1SCvPugFAKAUAoBQCgFAKAUAoBQCgNXaWz4sRE8MyB45BZ1bgR+R5g8QRQHlrtI3LOysYIwS0Evigc8bX8SN1Zbi/UEHS9qyh7SPHyNbY0oLEMAGH4V0FnPVNqS3RUXcHGKceRKvje4cX9hvka3XE/Dms8mR6NPxYPHNH1Bj8uKw8q+0ksbC37Lhj7rA/Oo15UgqTyyVY0akqqUV/EWLtIFtpYr7yf8AajrjLj9Rn1fgn/QQ+P3KdiKxiba7IrEmpMCjud9j6g2pKid2GBThkZUKkdNVvW3ZsrNDUcRfwZbt3NmYnaE4ij7vPFE7oGYqgtlW/hT2vEANALE1jDTLKRnd0atulKpjHJYO07g7lR7OjJNnxEn66X8I0vqEHzOp8pKWEU8panktlemIoBQCgFAKAUAoBQCgFAKAUAoBQFZ7Qt0k2ng3gawkHihf7LgaX/ZPA+R6gUB5i2Ut5FiY93MrlSX9mwve9uYI99bY3lSlPXzSRtpWdG4h4WcSb59MfuWPbGGwzwnLJiA9rqsiRst8twQyi4B8+vurXU4pWqR0yeSwp/h6nBuUU1t03+Zl7N8CcbiI8LGllzB8RKw8QiRlJQHlmIC6favyrU9c5Zm84NXi0qFJxpLDfNvnjqTnaWf/AFLE+sf/AGo6gXH6jOw4K/8A6EPj9ymYg1jEzrsjZkJIABJOgAFySeAA5mpECkue53rDbkwbP2NiQ0aNiGw0hlkYBjmKHwqTwVTYC1r2vxNSWtMWUMJOrXiu7X3Kh2Qz5Npqv/UikX4ZX/0VFtn5jpOPx/KXo0d5qcciKAUAoBQCgFAKAUAoBQCgFAKAUAoBQHlvfPYKRz4uUXV48TMx6ECRmGnK62NRnUevSy8p2VN20biHNb+/DNjHx3RHGoI+HC4/E++ojaxg6WnTk5OS5Pc6b2CYNFwmJlCjO+IZS3MqiR5V9AWc/vGrCl7COKv9riaXciu2LYzJiFxQF0lUKx6OosAfVQLfdNRLqD1ajo/w9dxdJ275rdepzHECtMS0rovXZFuY8+IXGyraCE3jzD9a44Feqodb9QBrY2mUYPmzluJXMf04vfqdX7QL/wB3Yu3/AEj+V/lW6p7D9xXWX/UU/wDyX3OLdnTW2thPvP8AOKQVCt/aR1XHf0ZfD7noqrA4wUAoBQCgFAKAUAoBQCgFAKAUAoBQCgPPfaUynF462gMgHwijVvmGqFUf5p1djBqw83XUQWEkLYeL7i/gKi1dptF9w5araEu6X2LN2Z75tgZfoboHimnU5gbNGZMqX6MtwumltePCptGrslg5XifDsVKk1Ldb4953XFYVJUMciq6MLMrAFT6g1JaT5lFGUovVF4ZW4OzvZqPnGGUno7yOn8DMV9xFYKlBPKRKnxC5nHTKbwWhEAAAAAAsANAByAFbCGRe9mCefB4mGMXd4nCC4FyRoLnQa1jJZi0baE1CrGb6NP5MpHZ32eyYecYzFWV0BEUQIbKWBUs5Gl7EgAE8b1poUXDdltxbicbp6aXs+vU6bUgpBQCgFAKAUAoBQCgFAKAUAoBQCgFAKA4PtncbGYnH4tCrRwiSWUzsDkyuWkAS/wCsazWsDoRraovhN1GzoHxKCs40lzxgr+EiAhT7o/CoE3mTZ2VnFQpRiuiRtdmuwDidpJcXSN++kPIBCO7X3tl06ZulTaPma9DlOKvwI1MvLm/oejqmHMCgFAKAUAoBQCgFAKAUAoBQCgFAKAUAoBQCgFAKAid7cQY8Di5BxWCYj1EbW+dq8bwZQi5SSR54ylYx6VSveR9UpvTSSOi9g7A/TdNc0OttbWksL/H41ZW3snCcdlqrp+n9zrFSSkFAKAUAoBQCgFAKAUAoBQCgFAKAUAoBQCgFAKAUBT+1iVl2bKF4M8SseimRb/HQe+tVd4pssOFQU7uCff7HFdoSXVY0BZ2IVVUXYk6AADiSarYRcnsd3dV40YNyZ2nsy3TbZ+GIlN5piGkA4JYWVAeZFzc9SbVZ04aVg+f3lz49TV0LjWwiCgFAKAUAoBQCgFAKAUAoBQCgFAKAUAoBQCgFAKA0dt7MTFQSYeS+SRSpK2zDoy3BFwQCLjlXjSawzOnUlTmpx5ore6PZ3h8DKZy7zy6hHkAtGDxyKODEaFuNtBa5vhClGHIlXV/WufbZcq2EIUAoBQCgFAKAU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AutoShape 7" descr="data:image/jpeg;base64,/9j/4AAQSkZJRgABAQAAAQABAAD/2wCEAAkGBxMSEhQSExQVFRUVGBcbFRYWFxQYFhcfGxgXGBcXGBkaHCggGBwlHRYVITEiJSkrLi4uFx81ODMsOCgtLiwBCgoKDg0OGxAQGywkICQ0LC80LCwsLCwsLC8sLCwsLDQvLCwsLCwsLCwsLCwsLCwsLCwsLCwsLCwsLCwsLCwsLP/AABEIAP0AxwMBEQACEQEDEQH/xAAcAAEAAgMBAQEAAAAAAAAAAAAABQYDBAcIAgH/xABGEAACAQIDBQUEBgcHAwUBAAABAgMAEQQSIQUGMUFRBxMiYXEygZGhFEJScrHBIzNigpLR8AgVQ6LC4fFTs8MlNIOj0iT/xAAbAQEAAgMBAQAAAAAAAAAAAAAABAUCAwYBB//EADkRAAIBAwIEAwYFBAEEAwAAAAABAgMEERIhBTFBURMiYTJxgZGhsQYjM9HwFMHh8UI0YnKCFSRS/9oADAMBAAIRAxEAPwDuNAKAUAoBQCgFAKAUAoBQCgFARu8W2Y8Hh5MTKfDGL+p4AD30BzLYXanLjcQEEfdxtnCkOqagA3fMpOXxAAhlJ6dAMOK3rxPeSJnbKC2SbDTScUYp3bLiMy3LAr7IGbKNVbMALTup2gJLh4pMQ3gay/SCAgLDwt3sYv3XiB4FgOJIGtAXtWBFxqDwIoD9oBQCgFAKAUAoBQCgFAKAUAoBQCgFAKAUAoBQHDd99px7TxR76cw4CJ2giZVdllkNhI7m2VFB8IY9Lg6k1rlPfCNsKaa1S5GrhuzuQ4iCCbChIIw/eTLMGSUWulltcEtY2PnyrBywnub4xUmvLsvqZ95dxVC5MPKy6jw3FxbLYC/IZENhb2a1KtJc9yQ7WnPlsyr46XuDHHiXmlVc5CMAUJt4mfKvisLmxv1qTCaktiDWoSpPDOsdjO8q4jDthdT9GCd2Tx7tswRT5plK+mXib1maTotAKAUAoBQCgFAKAUAoBQCgFAKAUAoBQCgFAaW2doDDwtKdbZQoJtmZ2CRrfld2UX86M9Sy8HON4dxUGGEcAzylZNAxUO75ma4JtlLG+U6aLfgKj62n3z9CbGC0b5WPqam0tsYjBRQYWG2JnjVVYNmKE6WQahiALgEnoTzrXlOeGbtEo0dS5kbFvtNiFHe4ZEQnKJInLBWHJ0IuouPUaac69q01F45P1PbacnhvdFG3q2kZHMa6uviHI810PUXvY8r1lQhjc1X1VSxDsWL+z/i77TlVVyq2HkuB1DxfD/epJXnoigFAKAUAoBQCgFAKAUAoBQCgFAKA0dpbXw+HAM80UWbh3jqt/S51rxtLmZRhKTxFZKJvD2xYPDz9xEjYgj2pEZRFfoG1zevD1rGU8LJupW8qklHlnuYj2vxm4GFkzjkZEC/xAE/KtDu4JZ3Len+HbmU9DcV8X+xdMJvTg5CqieIOyIwRnUNZwCo1NibEaDWpGuPcp3bVVl6XhbN422ITtJleRYMJFfPJJ3jWvokfO/I960NvQ24VjVeIi2jmovQq8O18TliOCbv7ROJI5c6zAnKY28fisQH1PG/McIu8efMsFpm8rkvuS27WwVNnmV1dtSJCpcHzKkj4GvIxWrDM6lV6dj83ughgUyAAEixP2uYJ6kdT1PWsqjcnhvJjQSWZYweeXxTh2lsSJGfxWNjcn2b8COlTI7LBUzeW2d17Ad2mhw8mNkHixFliJFj3a6luviY+8Ip516YnWaAUAoBQCgFAKAUAoBQCgFAKAUBQO1Dfw7PVYIApxMqk3bVYUvbOR9ZiQQo4eEk8LHCc9KySLW3deenOF1ZxPEYx3YyyO0rt7TsxZz7zy6AaDlVfOTm9ztLWnStYflLPfuYZoVkF19rn1Pka8jJw2ZtrUKVynOn7XX/PqZ8BJcKTxHhP5VhUWNiXYVHUjGT5rZmvfKkoBteQ66acydfStv8Ayi/Qrntb1qecapNfDqdf3S2jNjcNNjJHQYqUmNMqkLGIiwjW1ybZy7n7/kKkVJZOVp0XBte/6H59NbEHJiMJNDPGfaCSNHfm0GITVAbcL26qb0csLujyFPU9tmZpMRioVkaSVGVUfu2sQx1HcmTQAvowbLYHoK0txzsSoRk9ngpu055ppGz52HicRBluATci7EAcTxPKvc5MtOlP7G9ursb+9WOHlkcwR2aSIFQqKXLRKMugciMLdeRk19kmRTi8lfXmtOOp2+KMKoVQAqgAACwAAsAByFbyGfdAKAUAoBQCgFAKAUAoBQEVtbeTCYbSfERIbXyFgXPog8R9wrONOc/ZWTGUlFZbOWbd7QsZiXIwpOGhB0NlMz+bEghBw0XUdTwF1acKTWanyKu54jp2h8yBx2+WOw9smKleVj4Q7Z196tcWrdeWdvThpjHzPkarW5rVJZlLyo1W2DLj5HxWLYyytxJ0UAcFVRoqjpUanZUoY17s2Vb2b2jsViLCIJJFAAs1ha4tYkflSnb0ajknFG53VakouEmviTabvkrnjfK3RtVPkef41prcFpTXk2+xLtfxPdUJZniXr1/yancMkniGUsLML3FxwZTzH+1c9d2dW38tRe59zveEcUt7yp4tF41bSj1T6P3M03F2y/alPysTWlPCz6GycdVXw+838uv2N2TbMuBdZYyTGXuy3sM2Xl1uNSPQ863UVrjuVvHVC2uMwftbtdv9lzwva4rKMyuPPIT8xWxwkU8alN77kZtPf+CS5LXI4AjgfStfgyySP6qmlzKRi8VLPKZc7oHWwCEg2vcA/KtySisEOTlUnqzz7Ha+wfANHDinYWzSRoL8fDHn/wDL862U3lZNNdYlg6lWZoFAKAUAoBQCgFAKAUBXtsb0JG3dQjvpbkEA+BDwOYjiR9ke8re9a51FE3UqEp+iKpvJsvG4iJicbMj2uIoyscTfsHIA1jw1Y8db0oXShUTqRTRtrWalB+G9zm2H2aqC4W5466HzvpxruKdOGlOC2OLqVpuTU3uYcdjpkByRA+/Wsa1arTWYRz9z2lSpTfmkQS4ljIHkFmPI8v60+FV/iSlLVUWGWPhxjDTDdF52VtoBLA8RUqMFIr5qUWUaGQjEyg8CxYe8n+dvdUG3zGvKBY1sSoxkTQ253T92wuLAgjlp9b31LlcKnU0yW3f9yGrV1Iak9/5yPnaGIklAURnXW9jcdCD1ry7xXh4TjlP+bGyzcraoqsZYaI6JSswDXzDvGI+AFvW9cZdW06DdOS7L3n03hl/TuZwrp9Jya7P+MnMNssTv3Eq6CNrebsQSfQZVA8hWCloWxAr5uKspTXP+fQ092NgLJDIHv3kTMpHLQkVlVm08oi21KLjplzRHDdkT41YFJ6yHTwoPaY+fAD1FbI1MQyzTVt062lFq2XsSL6ScukaWAvrrxJ10/wCKjubaJ0aUYvK6HT9iTnAM+Y5sNIc7N9aBsqqSQB4oiFF+am51BOWRSmktLK65pOUnNEptHfzAQj/3CyaXAhvLf95bqPeazlWhHmzKhwu7rLMKbx3ey+pJbA29BjYhLA+YfWU2zofsuL6H5dL1nGaksojXFvUoTdOot0SdZGkUAoBQCgFAaG2NrxYVA8rWubKoBZ2PRVGp/Ac7V42lzMoxcnhFP2/vHNJEWAOGi/aP6Rr/AGil8oGvhU3OniGorRKq3siZTt4x80zFu3DDHEJYnEvegHvbAAgaBVH1EGtl9SbkknQ3h7khLUtin7X357l5EkVmxGY2U37tF0sVPsnrc6628qz8NyWTHxYxeHzKfJvAWZmBTxMzWubeJieNvOutsblxoRi3ukcleW0Z15yS2bMb7eccVBHUVJd41zRoVlF8mQ21cTn8SizD5jmPwqDdzc0pR5om20NG0uRr4Xa9uJINaaV+l7RtqWueR9Q4q8gYX4N7+BrKFdSrJrszyVLFNplq3awyEmSS1uJJ0HxNWdOKjFzl9StrSbahE6hsyCPJmMTBAL5mUKLcM2UkPl1Hiy5fOq6pfRcsRkb1Y1VHVKP7ld3l2EgkWdR7BBYAe0twxHnwuPS3Ol7bf1VLK9pcjPhnE5WVZx/4S2f8+5tYKINjYioujRMcw4XuoXXzBNcoljZnbynlZXIzrgO5SdUS7SOdANSSbD+uHE15vyPVheYxYTZq4GCRmIM82srcgANFHRR/M165Z2MIQ82oqeLkwqp7Jd7k95neMAkk6MpDNqeWnnRTaZYR4ZKotU/LHu9n8ERTbSbuxEGkdB7KszEe5b1jJuRYUadtarFOOqXd7v5Gs0Tt+sfKPsrx955VjqjH2Vk3ujcV9689Mf8A8rn8zbwOIaAh4XaFhazhiGNjcX18QvyNxRVZp5yKvD7adPQ4pLu/a+fM7Hu72q4ObJHiG7iU2Bv+qJ6h/qj71rdTU+nVUl2OLveHSt5PTJSXpz+Rf63FcKAUAoBQHIu0raT4fa+ELHNG8dgCLCO5N7HhclAevXQCtNVbZJVrLEtPc2Nu7xyQzx4dYjKZVzKFtwuA17kDS4+NRsNrOSfmMXpxzNiPEiLZ8byeBsl+WhIuNOXEacuFGeR5+h89nW6UWKikxuOw8MpxDAwiSNWKoosGGYaBjcjlbKedTKccRK64mpT2LNi+zrZUgs2CgH3F7s/FCKzNBU9v9h+Ek1ws0uGb7JJlj+DEMPXMfSs1UkupjpXY49vxu82zZzB36zEBcxClbEjNa1zwBU8frV7G5lq0m6dnikqr5N4Xw6+4rXeFuPCsZ1HLmY06aXQz7OXx3HIGpFnnXnsjTc4UcHYN2cBFEFc+N/qDTNw1a5BWJdbA2LNrwtmqsuL6vXlhvb6L4F9R4dTovw6Ed+s369i1/SnK2UohvcMqEm/Uszlm001NYR23yzb/APH4erVuRG1Ze6GgunNea/c8v2fh0NrZcS8FqNTl37FXxT8Nf1MXUtva7d/d6kHs7bawyqbMyalStjkvxUrxtzFr8xbQVIv+Ezry8e28yl2wQOG8S/pqTt7vMXHbdE1jd7oI1z5vG1wqEFWJ46hgMo04n5m1UVS2q0/1Ite9HQW1alcTUKUk2/Uom1tvyTt9s30Av3a//o+f4cK0dN9kdBRhTotRpR1z79F7jSXClzmc3I+A9P6+NYOeNkTY2kq0tc3lr5L3fzB+ySoml9fLVjXiUpGyVSjbrCe/zbNfPI3sJbzNZYiubIrq3FT9KGPVmJ9mu3tyW9DaslWjHkiPPhlar+rV+TMMu7wI0OvXX86zV0+pGq/h2DXle/fc7xuNv1h1w+Ews7MJgixsxBKXHhW7nqLa2tc8akQuISeMlLc8Eu6MZVHHZdn09x0SpBTigFAKApPa1u/9KwRlRbzYU97HYXYgfrVHUlLkDmVWvJLKM4T0tM5Ngt/UkZAU9lcpkNgSuhMaknw5iFB4cteFojpNFlG4hN4XzLvsHd1drYpcbOh+iQ6RRuzFZWGhsl8oRSNbDxMLcAb7aMGllka6qR1Yj0OrqLCw0AreQz9oCP29tVMLh5MQ/CNb2+0eCqPMkge+sZyUVlm63oSr1FTjzZ5M27jmxeJklkOY5iSeRYm7W6DlboBWiLcY5fNltXjCrW0R9imtK9X1+Z8xw3FuVa3LBLhQUljGxp7O8MpB5fzq4sJLXk5S+puKcex0vd3aACL1AsfPL4fyqouF4dWUezO74a/6i0p1FzaWfetiy7O2nEZY1lP6NiQxvYeycuYjkWsPeL6XqJXqyVNuHM18Rt6sKOqHx9xL7ewOEYZBCinhdBkb+JLGuf8A6+vnKl89ympa4bqTXxKltDc9oP8A+gMWT6x+tGOrD2XUc2toOOgLC84Vx2pGemnLS+3Rm+pG1vFovI7vlLk/ibWGiBFpI7j7SAkfvJqR7sw9K7KhxpVdqqx9jluI/hivbNyoPUvr/k+03Vw8ozRhRfg0Ztf+HQ1vrULWssygn6r/AAVlrxK/s5fl1JRx0f7Mrm8O7csPByV6EAN/EBb5VXz4HTl5qMvgzpKP4yuXincLbvHZ/XYrcTAcFUHmWY/iBaqitYV6fNZXpudJacZs6yxFqL/7nh/bAcy8lVh1zX/Goi0dWWcv6n/jBNe/JrHFSp9QD0GnyFZ6Iy6kR3dzR20JfA+f7zfoD7698GJiuK130XzMb7Q+0pHmNR8q9VHszVLifSpFr6o9G9l++SbQwwBb9PCAso+1yWQdQ1tehv5EzIyyt+ZzNxSUJZi8xfJlzrMjigFAKAgN5NzMFjkRMRCGCMWUqShBa2bVCDZrC48hzAoCawuHSNFjjUIiAKqqLKoAsAByAFAZaAUBw3ts3wzscNE3ghNmI+tLqCPRNR65ugqLUfiTUFyXMv7On/SWkrqXtS2j8epyXDR2AHxpN5YtaemKXUlIYtKjSZd0qWER2KiN1kXhcg/HQ1f0aMoU6cl8ficHeV41bmr79vhsTWxZHd1RTYtqAeDHKfDfkSV49WHW4gcWioz8R8mi74Ffyo0NK5RluvR/5JBsWSCD5gg8RyIIPD0qoaaZ3VO4p1aeqO6Zv7ubwtHKBLmkiTTj4l9L+0BpofjoBUW7s41INx2k/kzn6vDXVqSdDp0/Y7DsjHRTxh42DodP5qwOoPka5zw6lCemawylrQlFuMlhlZ2lswYeXL4liJvC+Yqi5tO7J1UlWtZWGqkAagkdfZXPj01v5upnCtKcFDVhrl6o2MXLGisQpEqd1eUWUPd1VwwBsxCkHUaZharu0rONRRzzZXcUto1ISljeKzkh9u4vOpvXV0qek4dz1HL9uBkOdRfqBx91qhXrlDzwLSzkprTIl9n920SmQAMRqRofiK3O2o3FFOrFNswp3tzaVX4FRpe/b5GDGIo1R7+TfzH+9U9fgdN705Y9+50tp+LrqO1eKl9GR0sqfXW3ny+I4VUVrG4oc916HRUOMcPvNpLD9dvqfBwqn2W+OtRdb6omO0hLenP57l17IcfhMDiZp8S5QsgSMqrOmpvITlBIPgS2nWpEK8epTXfCrh/pxTXPZ9Tvmz8bHPGssTB0cXVhwPL8QRbyqSmmsoo5wlCTjJYaNivTEUAoBQCgFAVTtE3m+hYYhDaeUFYuF1+1J+7fTzI8601quiPqWXC7B3dbD9lbt/2+J5i2vie8mC3uF4+Z5+v/ADWujHTDU+bJ3E66r3UaMPZh/b+YMmGS5rXNku3hmRKqulR29y7jHESLwuI7tmRv+RyNdPYXSlBJnzLilnKnWkvU3TFa0kZsVINveNfiAfdWfEraNSg5R6fbqY8KuHC4VKfKW3x6fUlMbjlnNypik5M1sr+T24HodfOuQp0nSWM5X1XuOupf1VnHU1s+aNbZyMlw4IbMdD68R15Vtq4eHHkXnBLmFSMt98vbr6E9sfacmHfPE2U8xxVh0Yc/xHIiolSlCrHTNZ/sWV7YUrqPmW/fqdb3c22mLizAWI8MiHWxt/mUg6H8wRVPVpztp4zt0Zwt3ayoVHTn/sge0JBFFGIlVBlmUKoAAJyMNBpxU1ccLupSm23ywZWdFVfEpvrFlN2vjh10NfU8rTk+beE9TRTdpYkX8qr69VFlQpPBrLj7AKPcOdYwuIxjhG527byz8vM/sxsawlOs+UWZKNKPOSPyTCzAeJCKx01mvMjJTpZ8rI+GOQPxIW+tiKrXaOpPzLYsad9OjH8uXwJN86DN7a/aHtD1FabjhcoLVDdFpZ/iJSemssPud07DNqpLgXiDAtFKxI55X8Sn45x7qj0do47GviLUq3iJ5UtzpFbSAKAUAoBQGltfaUeGheaU2RBc9TyCjqSbAetYykorLNtCjOtUVOCy2cC2niMRtfHBVt3kpyoDfJEi3Op6KLk9ST1tUCOa1TLOyuFDhdnohz792/2K7vP2fYzZjh5wrxPos0ZJQk65WuAytYX1FuhNqm1NonK2Xmq78zUwcVQJyOvtKO2Tal0Fa1zJtTaJCbRS+o4jh+YqbbzcHscxxOgqsW+qMmzYJJB4TflY/hXRW8Zzjszja84Qayicw8LyAxMv6RQLr9Y9WXkeWnHXnXL3dF21VxZ39pxulcW8PEWzWM+q2ZnTEjOolN0C5GBHAjTOjW8LaXsba348K0NPS1Hnz/wyurWle1qqtS3j0cdzDDjBYEkD10/GvHTy8I7ChfJ0lKphbb5LBu1vM2FZ2SPvM6gH2wBYkg6Kb8W6cayqcGuLqKWiSx6fuc9xjiHD6sot14rGc48z+hsbd3vkxAXvIwAhJUCw1KldbsTwJ5Cp1p+Ha9HLxjPdr+xS0+M8Otp64SlN8tlhfUom1trWtztpaulr3PhU1F88YOZhQVSpKS2TbZCTxu6mRjpyFVc41Jx1yJkJQi9CNMG2tR02nlG7GTsW40qSRpmtcqL/AArp41JToxkuxzdeCjVkvUndr7KQqctZUqj5M0S25HO9sbLsxI0/Olagn5kS6Fw8YZGxMU0PsmtCbhz5EiSU+XM6B2A4mNMdi4iQGkiVo+hCN47efiB9xqjuUlVeC0oybprJ3itBtFAKAUAoDk/bXtQ54MOD4QplYdSSUT4BZP4qh3b5ROo/DVKKdSu+a2Xx5mTsR2J4Zcc41cmKL7oIMjD1YAf/ABnrWdtDEckLjly6lbR0X3Ze98sFHNgcTHIBl7pzryKqWVvUEA+6t81mLKq3k41Ytd0ebIV0qqbPo1OGEY8Sa9iabiRFz86kRKK45MbPnMTX5X+B5iumt56En0Zw1enr26osmCWPaE+WVu7AQC6hbki9r3Br2vaUrmerfKPaF9WsqWiOGm87rOPcYMZgzBIYpLso9k3OUjzA0rKjw22pyzKGfVmdXjV9Xp6VVax0WF9j7EItePKD0sKtVRhFflpIp5VZyf5jb95H4nabIbPcfh8ai1Lp09pbEmFtGe8dyKxu2CdFN6r7i/ysQJtG0S3Zowgs2dhcD51CipTlrkSJNRWlGXF4kto2gHLr0rKpUctnsjCnTUd0aK1EZKiWDdjbLQsFvpy/MVZ8Pu9L8OXLoQL611rWuZ0rB7a7wDWr6MVzRz84tGnteIMCa24yjCEsMqsoF7HnUSSWcMsY5ayjDFDJFKJYXaOVDmjdTqCPyIJBB0sSOdQq1kpNkqldYSPRPZ7vau0cMGay4iOy4iPhZraOo+w1iR7xyqlq05U5aWWkJqayi01rMhQCgFAcb7dsEyy4fEAeF0MZPQoxdR7w7fwmotzHOGdBwS40KpD4/I6fuvswYbCYeAf4cahvNrXc+9ix99SYrCwUdao6lRzfVmn2gSldnYojnGV9zEKfkTWFZ4gyTw6KldU0+6PPFVR9E5I08Qa2RK6u8kdiBxtxqRAprlPS8Esyx95bKcjLGzHkpcHS/I6H51ccIr5p+FPnl49Ucdf0ZQnqXTn7zUUCCd2jJK6X9ORqzprwqrkviRZ/m00mWT6ak6ZX1NtDVmnGS9CscJU5EDPI0LWJ05Gos5ui8PkTIwVZZXM+JdoKw1sawncRktz2NCUXsRcuTkLVXz0dETI6+ppYiUcBUWrUXJEiEHzZq1FNx99K8Mz7cc/SiZlJbE/srarKBf3Hkf8Aermzv9Xlk9yqvLBpa0tmWH++Ay6mrdVlgqHbtMg8ZiwXAB5/1/XlUKrcJzSRYUqLUG2T0EF7VYtYWSsctzWwm25sDihJC/dy8FJAKSKSCY3HMEgdDpoQaqbyMJy0S2fRlpaSlGOqO66o9Cbk70R7RwwnRSjBiksZNyjgAkX+sLEEHmCOBuBSTi4ycWWsZKSyifrE9FAKAit5thR43Dvh5NL2KsOKMNVYenzBI515KOVg2UqsqctUSUFems19p4JZ4pIX9iRWVutiLXHnXjSawzOnUlTmpx5rc887zbr4nBOVlRigPhlVSY3HI3+qf2Tr68arZ0ZQZ3VtxSjcU084l1TIPCbJxGIOWGGSQn7CMR7zawHmayhCT6Ee4uaUd5SRP7S7OJ8NgpcZimWNkMYSFSGYlpEXxsPCtgSbC9+orf4bjFtlOryNatGnFbZ5mn2cSQ/Sp8NPY/SMgAI8JtcgHzOfQ9QOZFQb1VFThVpPDjuR7ql+dUUv4u5qYvZbwSGZVYwupJR/aVQTex4SZfrW1ABNrAmrzh/GFUqJVMZ5P+dCiuLTEGoGpPhRfNAwseKnh7jyro1Tl7VN/Aq/EXs1F8TXxisVsw+deVk5RxIypNKWYlfxLMp/rWqWrKUXgtIJSWTEATx0Falqlz5GWy5GFhatBsPyh6Zokva2p6c6xbwbIRctluzbnwLqoLLYdbj524VrjUi3sybWsa9KClOOES4wGWJQemvqdaiuq9eUdDDh6jaRhJZ23+JotGw4Np+0L/MVYU7+otnuc/X4PTWZReDc3ejM54ara55Ve2EvGe63RzF6/Cj7y5YWPxW6Vd1EtJRp7la3zIR42tchtP6+FUvEGoKEuqZb8PTkpR6HWP7OkgOBxGvj+kszDmAY48p9CQ3wNUcm28vqXCWFg6vWJ6KAUAoBQCgFAflAcz7edq91gooQLmaUE+Sx+I+upSjpucWkbrasqVaMpcsnANpArIHU+I2It+H9cRUejhww0WfE4uNx4kXz3/x/OaLHsDfwrG0GKXvAXzpJ9dG5311B51DueHuTU6TwysjV7nQsHubg8Tho2hdQ4QAyYdg0ZIGuZeB14+yTzqPT47e2dRxe67SMKlnSrLfn6FF3z2JJgcneOsgkOVclwxIGt1PAcOZ410Fl+Iqd4mnFprn1XzIc+Guk8p5yRU+wZgfFlHvJP4VplxmhL2U2SqfD6vVmi+DC6A5m/wAo9f5Vqlczq89kTqFg2/Lu+/REbj4ctvnWVOWReUFSSwaYraQSzbIwPdrc+0ePl5VX16up4XI7LhPD1Qhrl7T+hJot7DqbfmfletK7lvUWqOl9TYx48NEj2s9isY57Ajrp8al0lucvf1NMWl1Lx2d4JRhWY8WZj8Dl/wBNdPw7yUk11OB4nvVafQ+thSMWmLaWkYAcwABa/wCPvqzt5zmpau5BuYxhp09ivbej7yVnPBOHqaiXVLXLL5Im2s9EMLmy1f2dsYUxskX1ZsOxI/ajkGU/wyPXPSWIpl0nu0ehawMhQCgFAKAUAoBQHEf7QOJP0nBR8ljlb+NkH/j+dS7P28mi49g5HtnCd2w6EaeY5e9eHpatNzQ8Go0uT3RJoXKuKab5rZ+vZkZk6njwbl7605MnH/Zngmnw5zxvJETweNmW/oynWsZRhNYkk/eJQnDd/MkMVtjGYsxmWUyGI3jL5dDcEnh4vZXjfhWiFChRT0Rxnng3U6VWvy6G9NtmQ/ryNeYZtf3VFjWmNvTX6a/nxLiFSNHCrwj85P6H4koYaA2+6VHuvxrPDXMsqVaNReVbe7C+pFbWrfSKXinIw7GizSC/1Rf+VK8sQNHCaKqXCzyW5aFFVzO4itjawia+g/H/AI+dOh6t5+7+5j2jJyrJGqu9is43Uj1qZT2Ry175pJF+3WnC4dAPs/8APzrrLRflQ9xwV9+vPPdmZNMx6mriMUuRWSbZWN5MSI0y8zrVXxGsqUMdWWdhTdSWroi2f2f8Gfp7NbSPCtf1eRLD4BvhVBWWmMY+n3Lqm8uT9T0HUc2igFAKAUAoBQCgOTdv+xS0OHxq/wCAxjk+7JbKx9HAH79breemaNdWOYs5LtOPvcPp7cXiU+X1h8Nf3atryj4lHPVfYrbWq6Vb3/cq8Z9Nfh6eVULLyOX8TcwRYHKArA/4b6g+h43/AK1rGWOZIpa09Kw/+18jbmihB8cDwnqH09161apP2XksHSoRa8ek4eqlsbmDSMjwySN6u1vlYVoqSmuaSLWzo2sl5akpf+zx+x9Tychqeg1NbKNKU9orJ7e3lG3j5pJH5gd1MRjJ44EaJXkDlM7kAlVzZbhT4iAbctDrVjO0nQinLqcdV4jC7m1DO3cNu3icDO0WKiaNiPCTqr2PFGGjcuHDnUG59lFzwHHjSXobyioB2SRuYcWUnrf+Q+QFZHkOTfcjMa9yayiQ672IKbV/SpcfZOarb1vcTW72LZG7o6i2ZfedQfeav+EXGr8t9Dl+N2fhS8TvuWuRbLmNdLGWxzLW5S9soZGztwLAKPIcSfnVFeQdSWuXfYvbVqnHRH4na+wXYTRYWXGSAhsUwyA3/Vx3CGx4ZmLnzAU1S1Z65tllCOmODqNazMUAoBQCgFAKAUBpbb2ZHioJcPKLpKjK3UXHEeYNiPMUB5f7t8JiJMHiB+kiYob8GHFWHkykH0NXdldKS0TKq7t2nriQ+2tiGMl4tUPFeJX+YqNeWLp+aG8fsb7W9U/LPn9z92Ps53AuUtyDDMR7rfnWuhwypW3zglS4rGhtKOr3lnwewQ1gZDboF091yQPhUxfh6HOU38NjXP8AFlXGmFOKXrl/TJKtuzEo4u3q1h8FAFbqXB7WG7TfvZDq/iO/qrSpKK7RWCHx0Cx3UAAHkBapc6dOENMEkiB4k6ktc22/U1t1cU6YnCG5zJi4RfyMqC3oVYj3mqernwGpdGWdLCrJx6o9N7Z2TFiomhmQMjfEHkyn6rDrVXKKksMtKVWdKanB4aPPu8+wXwOJeBjcDWN+GdW9lvW9wfNTVZUpuEsHe2N4rq31rZ8n6M1JhZbDkKwJzWmOCFxJrZErrh7EO/E1KXI5+ftMmdjpedfu/mD+Rq04J+rJlT+JsKnBFtxouMvLnXXQj5ThtWGUzbU2ZmC62GVQOp8It86pb+osSx0Luyp4Sz1PV2x8H3MEMIAHdxolhw8KhdPhVAWxuUAoBQCgFAKAUAoBQHPO1Ls8/vALiMPlGJjFsrGyzKDcKW+q4ucredjyI2UqmhmE46lg4hjHfDuYJg0bjQpIMrDl7x0I0PKrmF5BrGeZWStZJ5xyNPZOJytbobfy+Ve2dXDx2F1SyslugnsQfSrzVsUunfBZ1YMlR5bMRKbvCbGo9Rk6kiH2E98bhxy+kYX498v5WqouHtNe4tKEcOPxPWdVhOOZ9tOABTCzC1xIyHqQULj4GP8AzGo10lpyX34flN3Dprk938ORzDFnSoJ2VQgsW2lbIFVdSwmRS8akvkUS3kdO7ON0451fESsxF8iopt7OpYka8TbQ8vhst7urQ/TeGyPxO1p3FX8zdLYk969jQxQyNGzqVBsCc4J5DXW5NhxqdR45dRemWGiqq8BtnHVHKa+JSt0tjM21MHhpB4zMsjjQjLGDLa/Q5LVnVuYVKe3NmhUJ06mJLkeoaiG4UAoBQCgFAKAUAoBQCgKX2r7oDaOBdUUHEReOA6XJHtR36MLjpfKeVAeX8GSjlGBVgbEEEEEaFSDwNSrWpplhmmtHMS37PxWZRfpauloVdUUUFenpkyZ2dtSwKE6itmU1g0unvlEHvBigTUKtLBOoQzsSXY/sX6VtGMsPBDfENpxKELEPLxFW9ENUteflx3bf7FrTj5s9tj0tUMkHMe2LFXfDQ9BI5/yqv+uod29kjqPwzT89Sp2SXz/0ctxzVFUcnTVGQuJQtZVF2YgKBxJJsAPUkCt8IblJfVNMG2XTZXZS7hXfFKBezBI2bUcbMxFxcWvY1sckUcak85Oi7H2TFgYu7jLEXJu5BJJ1J5D4CtT7mxy1vfmVzbWNFyeQuawRuxhGLsZwQl2ji8URrFEij1lJN/ULHb941OpLylRdyTmdpraRRQCgFAKAUAoBQCgFAKAUBx7+0Hur3kCY+JRnh8M1h4ijEZWJ4nK3yc9KA4vs3aNlyk61bWl1iGl8yBcW+ZZRMzzXUSL76s5VMxU0QYQ8zgyIxmJLMF+0QPibVW162qSiupOpUlFOXY7B2A4uFJMZAxAnYxst7XZADcL1CsSbftCoN1FqoyTQknBM7PUY3HG+1ee+PtyWGMfFpGP4j4VX3T86R2n4bhi2nLu/sjn2Me9YQLeqyU3V2RdZMc5FoM3cqbeKQDwsf2VJFup9Nd2cI5q+q+JPw10+5e90Nsd9D3jEkILE6lr8xb7WoFutYOL1YIjnHRqRs7axACh3QLKV8drMw55MwGtuGlJ9hQj/AMmc42rjnaTKdABnk14D/Dj9SfEfS2tZxSSMZyblg6p2M7EMGDbENbNjGEoA5IBaO58xdv3gKlxWEVVWWqbZ0CsjWKAUAoBQCgFAKAUAoBQCgMOLwySo8UihkdSrqeDBhYg+oNAeWO0js/m2XMWAL4V2/RSjlfURyfZcdeDcRzAAhdlY0FcrVcWlwpR0SK+4otS1RNvC4aNZb+IkKWF9bcrfM1tp0aUK+d28ZNVSpUnSx64NzZ+DZiZBdTcEHUEW4Ecwa3wpKWZS6mmpV0YinyOudmm/crzLgcWxdmB7iU+0SoLFJDzOUEhuOljckVV3loqfmjyJ9tceIsPmVvtQmvtGf9kRj/61P51zly/zD6VwCOmxT7tlKnavIMlV2fuypx3qRSPlhd/0nI+yQCDxW5Cg24i3SpCexzt9SzNSXxOobK2th8LEIoSpbkLhQbnxN8ya1p9SLKHQg9r7az3cHQtlj/aN7XrzDbNupRiVdo2xOJiwMKljK4D242v4yTyAF7nkFNSaUOrK65rJeVHp2CJUVUUBVUAKBwAAsAPK1SCvPugFAKAUAoBQCgFAKAUAoBQCgNXaWz4sRE8MyB45BZ1bgR+R5g8QRQHlrtI3LOysYIwS0Evigc8bX8SN1Zbi/UEHS9qyh7SPHyNbY0oLEMAGH4V0FnPVNqS3RUXcHGKceRKvje4cX9hvka3XE/Dms8mR6NPxYPHNH1Bj8uKw8q+0ksbC37Lhj7rA/Oo15UgqTyyVY0akqqUV/EWLtIFtpYr7yf8AajrjLj9Rn1fgn/QQ+P3KdiKxiba7IrEmpMCjud9j6g2pKid2GBThkZUKkdNVvW3ZsrNDUcRfwZbt3NmYnaE4ij7vPFE7oGYqgtlW/hT2vEANALE1jDTLKRnd0atulKpjHJYO07g7lR7OjJNnxEn66X8I0vqEHzOp8pKWEU8panktlemIoBQCgFAKAUAoBQCgFAKAUAoBQFZ7Qt0k2ng3gawkHihf7LgaX/ZPA+R6gUB5i2Ut5FiY93MrlSX9mwve9uYI99bY3lSlPXzSRtpWdG4h4WcSb59MfuWPbGGwzwnLJiA9rqsiRst8twQyi4B8+vurXU4pWqR0yeSwp/h6nBuUU1t03+Zl7N8CcbiI8LGllzB8RKw8QiRlJQHlmIC6favyrU9c5Zm84NXi0qFJxpLDfNvnjqTnaWf/AFLE+sf/AGo6gXH6jOw4K/8A6EPj9ymYg1jEzrsjZkJIABJOgAFySeAA5mpECkue53rDbkwbP2NiQ0aNiGw0hlkYBjmKHwqTwVTYC1r2vxNSWtMWUMJOrXiu7X3Kh2Qz5Npqv/UikX4ZX/0VFtn5jpOPx/KXo0d5qcciKAUAoBQCgFAKAUAoBQCgFAKAUAoBQHlvfPYKRz4uUXV48TMx6ECRmGnK62NRnUevSy8p2VN20biHNb+/DNjHx3RHGoI+HC4/E++ojaxg6WnTk5OS5Pc6b2CYNFwmJlCjO+IZS3MqiR5V9AWc/vGrCl7COKv9riaXciu2LYzJiFxQF0lUKx6OosAfVQLfdNRLqD1ajo/w9dxdJ275rdepzHECtMS0rovXZFuY8+IXGyraCE3jzD9a44Feqodb9QBrY2mUYPmzluJXMf04vfqdX7QL/wB3Yu3/AEj+V/lW6p7D9xXWX/UU/wDyX3OLdnTW2thPvP8AOKQVCt/aR1XHf0ZfD7noqrA4wUAoBQCgFAKAUAoBQCgFAKAUAoBQCgPPfaUynF462gMgHwijVvmGqFUf5p1djBqw83XUQWEkLYeL7i/gKi1dptF9w5araEu6X2LN2Z75tgZfoboHimnU5gbNGZMqX6MtwumltePCptGrslg5XifDsVKk1Ldb4953XFYVJUMciq6MLMrAFT6g1JaT5lFGUovVF4ZW4OzvZqPnGGUno7yOn8DMV9xFYKlBPKRKnxC5nHTKbwWhEAAAAAAsANAByAFbCGRe9mCefB4mGMXd4nCC4FyRoLnQa1jJZi0baE1CrGb6NP5MpHZ32eyYecYzFWV0BEUQIbKWBUs5Gl7EgAE8b1poUXDdltxbicbp6aXs+vU6bUgpBQCgFAKAUAoBQCgFAKAUAoBQCgFAKA4PtncbGYnH4tCrRwiSWUzsDkyuWkAS/wCsazWsDoRraovhN1GzoHxKCs40lzxgr+EiAhT7o/CoE3mTZ2VnFQpRiuiRtdmuwDidpJcXSN++kPIBCO7X3tl06ZulTaPma9DlOKvwI1MvLm/oejqmHMCgFAKAUAoBQCgFAKAUAoBQCgFAKAUAoBQCgFAKAid7cQY8Di5BxWCYj1EbW+dq8bwZQi5SSR54ylYx6VSveR9UpvTSSOi9g7A/TdNc0OttbWksL/H41ZW3snCcdlqrp+n9zrFSSkFAKAUAoBQCgFAKAUAoBQCgFAKAUAoBQCgFAKAUBT+1iVl2bKF4M8SseimRb/HQe+tVd4pssOFQU7uCff7HFdoSXVY0BZ2IVVUXYk6AADiSarYRcnsd3dV40YNyZ2nsy3TbZ+GIlN5piGkA4JYWVAeZFzc9SbVZ04aVg+f3lz49TV0LjWwiCgFAKAUAoBQCgFAKAUAoBQCgFAKAUAoBQCgFAKA0dt7MTFQSYeS+SRSpK2zDoy3BFwQCLjlXjSawzOnUlTmpx5ore6PZ3h8DKZy7zy6hHkAtGDxyKODEaFuNtBa5vhClGHIlXV/WufbZcq2EIUAoBQCgFAKAU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perc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429000"/>
            <a:ext cx="3752850" cy="30022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Overcomes </a:t>
            </a:r>
            <a:r>
              <a:rPr lang="en-US" b="1" u="sng" dirty="0" smtClean="0"/>
              <a:t>great obstacles</a:t>
            </a:r>
            <a:r>
              <a:rPr lang="en-US" dirty="0" smtClean="0"/>
              <a:t> and opponents but maintains humanity </a:t>
            </a:r>
          </a:p>
          <a:p>
            <a:endParaRPr lang="en-US" dirty="0" smtClean="0"/>
          </a:p>
          <a:p>
            <a:r>
              <a:rPr lang="en-US" dirty="0" smtClean="0"/>
              <a:t>Experiences typical human </a:t>
            </a:r>
            <a:r>
              <a:rPr lang="en-US" b="1" u="sng" dirty="0" smtClean="0"/>
              <a:t>emotions and feelings</a:t>
            </a:r>
            <a:r>
              <a:rPr lang="en-US" dirty="0" smtClean="0"/>
              <a:t> yet is able to </a:t>
            </a:r>
            <a:r>
              <a:rPr lang="en-US" b="1" u="sng" dirty="0" smtClean="0"/>
              <a:t>control them </a:t>
            </a:r>
            <a:r>
              <a:rPr lang="en-US" dirty="0" smtClean="0"/>
              <a:t>better than the average person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Hero Characteristics</a:t>
            </a:r>
            <a:endParaRPr lang="en-US" dirty="0"/>
          </a:p>
        </p:txBody>
      </p:sp>
      <p:pic>
        <p:nvPicPr>
          <p:cNvPr id="9217" name="Picture 1" descr="C:\Users\morgpeterson\AppData\Local\Microsoft\Windows\Temporary Internet Files\Content.IE5\DLVABYIJ\MP9003211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62400"/>
            <a:ext cx="1654944" cy="2319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 smtClean="0"/>
              <a:t> An </a:t>
            </a:r>
            <a:r>
              <a:rPr lang="en-US" b="1" u="sng" dirty="0" smtClean="0"/>
              <a:t>epic</a:t>
            </a:r>
            <a:r>
              <a:rPr lang="en-US" dirty="0" smtClean="0"/>
              <a:t> is a long narrative poem that relates the great </a:t>
            </a:r>
            <a:r>
              <a:rPr lang="en-US" b="1" u="sng" dirty="0" smtClean="0"/>
              <a:t>deeds</a:t>
            </a:r>
            <a:r>
              <a:rPr lang="en-US" dirty="0" smtClean="0"/>
              <a:t> of a larger-than-life </a:t>
            </a:r>
            <a:r>
              <a:rPr lang="en-US" b="1" u="sng" dirty="0" smtClean="0"/>
              <a:t>hero</a:t>
            </a:r>
            <a:r>
              <a:rPr lang="en-US" dirty="0" smtClean="0"/>
              <a:t> who embodies the </a:t>
            </a:r>
            <a:r>
              <a:rPr lang="en-US" b="1" u="sng" dirty="0" smtClean="0"/>
              <a:t>values</a:t>
            </a:r>
            <a:r>
              <a:rPr lang="en-US" dirty="0" smtClean="0"/>
              <a:t> of a particular society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What are some of the values that Americans value?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Epic Poem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eternal </a:t>
            </a:r>
            <a:r>
              <a:rPr lang="en-US" b="1" u="sng" dirty="0" smtClean="0"/>
              <a:t>human problems </a:t>
            </a:r>
            <a:r>
              <a:rPr lang="en-US" dirty="0" smtClean="0"/>
              <a:t>such as the conflict between </a:t>
            </a:r>
            <a:r>
              <a:rPr lang="en-US" b="1" u="sng" dirty="0" smtClean="0"/>
              <a:t>GOOD and EVIL</a:t>
            </a:r>
            <a:r>
              <a:rPr lang="en-US" dirty="0" smtClean="0"/>
              <a:t> </a:t>
            </a:r>
            <a:r>
              <a:rPr lang="en-US" b="1" u="sng" dirty="0" smtClean="0"/>
              <a:t>Written or told</a:t>
            </a:r>
            <a:r>
              <a:rPr lang="en-US" dirty="0" smtClean="0"/>
              <a:t> on a grand scale and often in ceremonial style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Epic Poems often….</a:t>
            </a:r>
            <a:endParaRPr lang="en-US" dirty="0"/>
          </a:p>
        </p:txBody>
      </p:sp>
      <p:pic>
        <p:nvPicPr>
          <p:cNvPr id="7169" name="Picture 1" descr="C:\Users\morgpeterson\AppData\Local\Microsoft\Windows\Temporary Internet Files\Content.IE5\PKWOOV0R\MC9003891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124200"/>
            <a:ext cx="1862138" cy="2342818"/>
          </a:xfrm>
          <a:prstGeom prst="rect">
            <a:avLst/>
          </a:prstGeom>
          <a:noFill/>
        </p:spPr>
      </p:pic>
      <p:pic>
        <p:nvPicPr>
          <p:cNvPr id="7170" name="Picture 2" descr="C:\Users\morgpeterson\AppData\Local\Microsoft\Windows\Temporary Internet Files\Content.IE5\PKWOOV0R\MM90028682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5226" y="3505200"/>
            <a:ext cx="2900018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u="sng" dirty="0" smtClean="0"/>
              <a:t>Folk Epic</a:t>
            </a:r>
            <a:r>
              <a:rPr lang="en-US" dirty="0" smtClean="0"/>
              <a:t>- </a:t>
            </a:r>
            <a:r>
              <a:rPr lang="en-US" b="1" u="sng" dirty="0" smtClean="0"/>
              <a:t>oral</a:t>
            </a:r>
            <a:r>
              <a:rPr lang="en-US" dirty="0" smtClean="0"/>
              <a:t> compositions passed on from storyteller to storyteller and has </a:t>
            </a:r>
            <a:r>
              <a:rPr lang="en-US" b="1" u="sng" dirty="0" smtClean="0"/>
              <a:t>changed</a:t>
            </a:r>
            <a:r>
              <a:rPr lang="en-US" dirty="0" smtClean="0"/>
              <a:t> over time.</a:t>
            </a:r>
          </a:p>
          <a:p>
            <a:pPr lvl="1"/>
            <a:r>
              <a:rPr lang="en-US" dirty="0" smtClean="0"/>
              <a:t> Ex. The Odyssey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2. </a:t>
            </a:r>
            <a:r>
              <a:rPr lang="en-US" b="1" u="sng" dirty="0" smtClean="0"/>
              <a:t>Literary Epic- written</a:t>
            </a:r>
            <a:r>
              <a:rPr lang="en-US" dirty="0" smtClean="0"/>
              <a:t> compositions that are </a:t>
            </a:r>
            <a:r>
              <a:rPr lang="en-US" b="1" u="sng" dirty="0" smtClean="0"/>
              <a:t>unchanged</a:t>
            </a:r>
            <a:r>
              <a:rPr lang="en-US" dirty="0" smtClean="0"/>
              <a:t> over time.</a:t>
            </a:r>
          </a:p>
          <a:p>
            <a:pPr lvl="1"/>
            <a:r>
              <a:rPr lang="en-US" dirty="0" smtClean="0"/>
              <a:t>Harry Potter, The Hunger Games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Epics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hero is a </a:t>
            </a:r>
            <a:r>
              <a:rPr lang="en-US" b="1" u="sng" dirty="0" smtClean="0"/>
              <a:t>great leader </a:t>
            </a:r>
            <a:r>
              <a:rPr lang="en-US" dirty="0" smtClean="0"/>
              <a:t>who is identified strongly with a particular people or society.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Characteristics of an Epic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setting is broad and often includes </a:t>
            </a:r>
            <a:r>
              <a:rPr lang="en-US" b="1" u="sng" dirty="0" smtClean="0"/>
              <a:t>supernatural</a:t>
            </a:r>
            <a:r>
              <a:rPr lang="en-US" dirty="0" smtClean="0"/>
              <a:t> realms, especially the land of the dead.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Characteristics of an Epic </a:t>
            </a:r>
            <a:endParaRPr lang="en-US" dirty="0"/>
          </a:p>
        </p:txBody>
      </p:sp>
      <p:pic>
        <p:nvPicPr>
          <p:cNvPr id="4" name="Picture 3" descr="220px-Heroesjourne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438400"/>
            <a:ext cx="3930248" cy="394811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hero does great deeds in </a:t>
            </a:r>
            <a:r>
              <a:rPr lang="en-US" b="1" u="sng" dirty="0" smtClean="0"/>
              <a:t>battle</a:t>
            </a:r>
            <a:r>
              <a:rPr lang="en-US" dirty="0" smtClean="0"/>
              <a:t> or undertakes an extraordinary </a:t>
            </a:r>
            <a:r>
              <a:rPr lang="en-US" b="1" u="sng" dirty="0" smtClean="0"/>
              <a:t>journey </a:t>
            </a:r>
            <a:r>
              <a:rPr lang="en-US" dirty="0" smtClean="0"/>
              <a:t>or quest.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Characteristics of an Epic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xQWFBQVFBcVGBcUFRUVFBUVFRQXFxQUFBQYHCggGBolHBQUITEhJSkrLi4uFx8zODMsNygtLisBCgoKBQUFDgUFDisZExkrKysrKysrKysrKysrKysrKysrKysrKysrKysrKysrKysrKysrKysrKysrKysrKysrK//AABEIALcBEwMBIgACEQEDEQH/xAAcAAAABwEBAAAAAAAAAAAAAAAAAQIDBAUGBwj/xAA8EAACAQIEBAQEAwgBAwUAAAABAgADEQQSITEFBkFREyJhcQcygZFCobEUI1JicsHR8IIVM+EIJEOywv/EABQBAQAAAAAAAAAAAAAAAAAAAAD/xAAUEQEAAAAAAAAAAAAAAAAAAAAA/9oADAMBAAIRAxEAPwDkg2issKntHAICVaNMbxTCNjrAWoi16xKiOINDAbJiGihCqCAFjytpGU2i1EBV4EiYdK8BpxYxS6xTCEsAjFFwo1iazWF5GNB21sYCalYn0EaJiqmHYbgxOSARMIQ2EBEA7xQIjYEMCA4RErADDEBMOGIIAtCAhwQDtAIcNRASRCtFsIi0AQQQQAVhRVoUCzpbR5V8sawx0MlUhpAhMI2xjtdcpjKrAcEeUeWMyQw8ggRmiGjhEbYQFU47aNrHFMAEQUzEsYqg1t4CX6wr2vFE31lpy1w/xqwBF1p2duxN/IPuL/SA5wngDVLO431VTsB3I7y5/wCn5RNhw7hubU/pHcbwUdCN9Nhf0/28DA1sCDrYe9pUYvAgbdNv97Te4vhhRSfe46et5mOJ+U9OsDK4jCkdJBdLS1xL6mV1ZrmAxBBBAEMQoICoIBDtAEKHAIDltIgRZWN2gOkRq0cYxEAjAYdoVoBwQQQLHBnQybhiCJW0wZIwrEEQJZAO4kWrvHKj2JjLISCYCAJJxOwEZp09QI7iN4EaNPHWjTQFrHSNIhY64gM3jlJL7RBEJXI2gBh0m+5FwNqIa2tRi30Gi/kL/WYCds5ZwSCnTQMpKKinUb2sfzBgajl/hwCksv566/3k3FYVSGuB69eml/tJXDcOVGo0+kfxqeU+uneBkeJYNQCBvobW6HS1z9fvOXcwABiBsfyv3nUuMvluv0BFz36+85tzBhtTqR+vX/EDCYw7yCZb8QwZve2kq6yWgMQQGHaAUEEOAaReWCkNDFtAaIhqIRi03gLjbCOGJAgFlMTHGEQBAKCCCAIIIIFxg2FjeO0kB2kPDjSP4VtYDtahqIVbSyiSnaV2Kc5oCw/mgrHWR1eOu14DREY6x0RhjAkrsItjeNLsI6pgJvG46wvEZYFpy1w81q6KBe3ntoAcpGhJ2FyPtNvxvhGLw7LWpAPT3vTNihvs6npe2ouPQTEcv1qyPUagLulF22v5Vy3NuupGk3fKHH+I4mjVakUrtRF6lJ7qdWKqozIFuQrGyuNtRfcNvyzzFVemBUHmFvQ2+mhls/FdbE69+x3FrzC8v8WSq10HhuSVek1wabjdSDLbmPNSpGoQRYbwHOYeK0afnbzN0ues5TxznAu1lQWBIvrr9JF4zxupXYJcm5sB11O0ueD8p4MDNjcUFqAZvCpgsQO7lbkQMfiOKM/b7SFiSDr1m342cAoKUVUna9rN67iYrEILm3frAiQxAy2ggJMKGYUB6iNPrFsIKRFtIcBm0XSEDDvBS6wDbrELFuYgAwFkaRFo6I2sAlMBhqsOpARBBBAn0wbQUCSYVN9I5htxAl3uJFr/ADXkxsP1vIZXeA7hVBFyI3mj2HHlMYC6QGajRkx4rfWAU4CqZjsSVtaLXpACreOeFHAkfCaQNP8ADPhpdsS1rgotIfUlm/RJ0blnC16S1KahEps3mcogqHYDNZP3hyi1zc7Sh+DtEeBVJG9U/kqzpdHBKDe3rqdB/gwMnhOTkpVjXd2qsb2zKi21BX5ACTuBfa50lf8AFLieXDCkNNLn12sPeaziGPGbcAb67ADX+0458R+JF6qkm4Ym/wCg/SBisBTtVpu2YoHBfKbNlB1APTtfpN9R+HFemPFr11oisWWp4LK6/s9QAtTAIHnOwOo2001x3CcQBVy9Gtv07idp4TxNv2YU3F8q2UnS6gafYflA5x8SDgHy/sqgMqqpY0nps2UWGYlRmNhuSZz3MZv+asDnJNmXU+3rMfXweW5MCCdRGjHHtGzAK0EETAcpGOsYzSGseIgE8INCbtEiAthAp6RJEUq6wHBEKI5aNkawE31h1BCtrDfaAiCCCBLXaO4dtRGyukkYajAk+J+cjVW3hhYzUO8Byi9gfaJzQKfLDCaX7wEdIkNrD6RobwJNRtvYQCtaN1W0EjmpaBeYeqGAkprWMp0xNkuLQJjCx0gde+EVYLSq3Ogrf/hZvcTxTxc1KmQPLqSbabafnOU/DyuRRqgakOrW33UD+03WB5f8anUz1KlJqmoei2R0A1GU2I97iA/xqgFw1SoKouAAFtuNvrOGY3DvicRZSbnXXYATqHGeGYvwmp06lPEuocBcwp4iog+UmmfKz2vexF7XA1nJ04tXwpem1PI+oYVEYOPS/wD4gQ8ZS8GsLm4U623t3nZeG1A9BGBFioIPQ6aicRxFXxGLdTNhyTxcohpHVQdL/hHpAv8AjnE8twdV+537znPE8UWYky85ixpLHpqR/wCZlarwGmMTH8JSD1EUsFDOqljsuZgMx9Be/wBJ0fmTlHBYGo1Mhq3kzK7sd7dQPJb6QOY3gAl5UxNJXUpTXc3uq6j2tHWxtIt/21y+ir/iBS0qehMVLDG1qZKWBC7PYC5F91v1j2K4erMBhs1VSL3t/c2ECmcRCLJeIwpW40JHYi49xvGAIBN+cIPAvrEtAdUxt94aRF4ClGsJjCJgEAQQQQJo2kqhoDIoO0dJ0gDxDtI7trH0FzCqYfreAlDcR4nSFRpWUkwr6QGTEdYto0H1gOYgyIzRzEm8uuWeScbjiPAoMU61X8lIeuc/N7LcwKF3uLTQcn8q4zGt/wC2os67Go3kpL7udD7C59J2DlL4NYWhZ8W37VU3yWK0F9Cu7/XT0nU8JRRFCoqoiiwVQFUDsANBA5XwjkF+HUs1SsKrVWAZVUqiWViLEm7dRc26aSBxHmzEvUXC4NL16gJvoopopsGuTYdiTt9Z1jmChnw9QDcDMPddf7GcZ4JytUq4xsR4j0qSDKxpkXbOdVFxqvU6dBAiJyZxZa1NmKhmF7rXDNoPNqdbk9j13mR5zwOKo1MuKpNTYliCxzBxfQ5wTm2v311nW+K8TxeAU+GDVpHVCQGZRa97ag6dR9pyzmjnKviWIrXIP4aqAH6eUEbwM3gayi+aXvDCgJdNuvS3YzNuV6aSTw2uQ1un+30gSuMViWOt/wBJTOdTJ9YM7EIrOdrKpYj7C8n4Dk7F1SP3RQHrUIQfY+Y/aBn5OqcWqsoV3LgAKM5uQBsoJ1tNxgvhxl1q1C5/hTyL9XOp+lpfYXldKa/u6QGhF0pl6m17BjmYn0EDl2AwdWs1kp39T5VHqWY2+0tMdy/bIKNVa7G+fIrBKVrWvUOh32302lzxfiC0W1pZt7iuCCSND5SNN5FxfNWamAiZfQaKPa0Cy4TwvAYYK2LWrW18xVVKJvr4RNyPXWaDH828KopfDXqPsPIVNiNirAWnLMTi3Y3LHX1/tIaqSbAEwLjHURVZqqkXbWw3HvKvEUiDr/v0jVGsUbr7dpObHB9CP8wK0rEEya9PIQbAi98rDQ/SWFHHUdjQp/VB+sCpoJFPTF5LrCl+EMh9DmH2MisYDJXWGywExRgJtBEXggSUO0fYaSPSWSgICE3gqPrDjNQwJAbQiMwM+kRe/ftoO8BDtNNyd8P8XxA5kXw6HWtUByadKa71D7aes6D8OPhICFxPEFvezJhjoLbhq/r/ACfe+w7MiBQFC2UCwCgWAGwAGwgYLlX4X8Ow9mZP2mqPxV7ML91pfKPqD7zerTAAA0A0AGgHsJB4jhMwvTbI41B2+46yu4XzBe61BldPm7dsw9IFpVJU6i4krDsCNIEcOt9wZBJyG4Ol9iYFmwnP6FP9mxFajspN1/pOqaem30m+p1AwuJled8JY06/Rbo4vbQ6ob9Nbj/kIGb4jxdqLZXZlp3uFYNVonW5uApCj0Npk+duaPGpZUaiwuf8At+EdxbU2uNDNjXCEDNZxb8WYEE/zL0lBiuTqeKq5Ep5SbXe6sEGlzoL39OukDkvD+E1cRU8OjTao5/Cg2Hdjso9TYTpPLHwryEVMW2Y6HwqZIUejVN29hb6zqvL3LdDB0hToIFG7MdXqN/E7dT26DYR7GgAdBaBR0eGU6ahKaLTUaAIoVfsJBxWFAO2npJb40XjtSupGo6e9vaBW06a6AXHWPcbx4TAuoOWqCxB2JDG4s1t9vaR6lcX7f7ofXaRMdWNtRmB2I29YHH8Rg8TiahYqzEkAs5sPS7tvNNwv4buwJrYhE0vkpAux/wCbWC/YxPF+HVhUL0mupPyswVfcMem8RiOYamHUDKGYgjOHuo+2pgZPj3C2oVWQm4Gx7iXfDqFGnQLA5qhFtdhcg3AH9NvrKLiWLao5dyGJ/wBsO0hCsVN1gLq0idx1jBSxl34qm61BlcWuD2IuCPoR95X4qjrpqL7wDo4y4yvt36j6w8c6kjLY2FiR1MYtHKdoCAYCI4V7QBIEe2sOOVViKNJnYKo8xNgO5OwgJA9IIQEOA9RbSSA0i0mtHmaApjI7NFMYwzfeA4W0ncvhB8OFRExuLW9Q2ehTYaU1/DUcHdze4B+X32xfwe5OGOxXiVlvh8OQzAjy1Kh+Sme4Fsx+g6z0l7QCY+kbfEBdTt36D3hipGMSxQZlF1/Evp1K+vp1gPEg2Btrt2Pt3mJ584W1MLiKN6ZGjFALgHTNl2I11HUTQOcgvfPhX6j5qLE6Mp3ya/8AEjtez1KqHL4atZjluL7VKZ0zf1A6H6HrAyvIfGGZmoVXs4GYLcZainZ6Z/h126TR8x12p0WemLW3tva+s5fzXwyrhXyqSHot4lKoNCUJ/wBBH+ZveTOPDH4S7gZtadQdMw0b/P1gXvL+ID0gQb6DX6Rzi1NXU03+V1yn2PUeo0MzHKdc0MTVwjnYlqfqu4/K32l3zLWyCme5I/vA5hzNhsZgmK5KlRS1kqU1Yo2YgKGtfK2ux+k3/KfCGo0FVrZyM1Q92Iubeg29bX6yzfiAdUVSDcAtrt6SVSYAeloEXimKFKmSTbScw4xzUTmUE7233sRe0d+JvMlrop620PScy/6p1GpWxAOxINzf6Xgda5fHjNqSDp9ReX6UUC2PQkaznvKnGRUpI+ikE9dRroPe2mvaaOrxRfMQQ1xrY3sT1t7iBIxCKDawIB/02jtHCC/8SG1x/Kep9R3lI2Ov82h79PvK3H8xpSFgxJGoWmdfe4sFvA1PxE4g1NB+y2VmsCFIU2tbpuLdJxs8u4usXfwnbUsxCkC25N9pcYrnrFm4CpYbXzMV9yCM32EveD/EXDeCEqCstcjzXCtRudwhGqi1t4HKMRUA0F+2otb6biWHB+FpV8zVCAurKq+YC/Qk2vYEg2mk4pwiliani0jmW4zBdx/UOnvNFg+SErMBQJDKma4FmH8oOx7wOZ8cwxSoT+BySvmLHLfyqWOtwth9I3SLIPMv0Oht6XnVuJfDuvlUuoKUmL2Y5S9kPlUC/XXoJzzmfhlanVVXpsudFanYhg6v8uQje9wLQE4XDIys2YZSO4BUjWzKZBWgTcgG19NDtNrwfkKq9rpdjv39R7zQJyY4uPDa6rc3siqo6lmIAEDmDYcw0pW1PsO5+ksuI8VoqWFNc5BIzfgNjupHzD9ZFw2Cq1TorMx3yoXZRrbyLquq/iI3ECsrGb3krlF6dsTWUrUYfuUYG6hh/wB5h0NiQq765u01XIXw2WnbE4lT4o1p03s2Q9HqAHLn7KNBuSTtqOIUGc2taxvrvcwOUY3lmi1RmdSGJ1sbC/XSHOhVsALm4BPtBA8/K0JqkT0iYDmaChTZ2VVF2ZgqjuzGwH3IjV5qfhjwo4nieFUaBKgrMey0fP8AmQo/5QPR/JPAKeAwtPDp8yi9Rv46pAzufroOwAEvCbSGtfIbN8pOjfwk9GPQesmXgJYButj0MaTFWbJU0Y7Ho3t6xb6ajX0jWKorWXKdCNQR8ynoQYFXiicI5JGbDVD5hv4TNpm/pPXtK/jysgQ0z5qR8Si175gR/wBsnqrAlfY+ktMNjcxbC4kAVLHKT8tZNs636jqOkzWHxOVamDqm1Sg/lZjp4NQ/u3/pzDL6Zh0gWHNNBMbgademN1Vx/EFYDMh9RtbuJg+WsV/06vldjkrVBcdAdg36Tccm17LicK4sabs6qeiVCWt9Gzj7TP8AOfA/GQPT+emc1u4HSBq+N8PL1KGKpWFSmfN/PTO49xv95M5p4bUxNBfCIzKwex0zi2qhuhkDlDGGvRS3ax9Lb3muRLAAbAWgYPhtYqcrKVYEBg2hU+oO/vt2vJvGOL+Gja2uD9x2+k0XFOFpWGujgeVwNR6eo9DOH/EvEYjCN4dVCFJOSoo/d1AOzd+6nUeo1gZXm3iniVTr1mazm8ZxGLLknvBSqaE9v16QJ+Dr1VbLRYqb3cjb0Fj1te46zTcO4pZ0NRs9O+V7jKyg6ZvLa1t7dryq4Qqmmh62ufUk6y1xPLtU0/FQFb/Yg94HTcLhEGyr9gfzPSY/nihTQpkQCrUfQJZQQPnZlGhtca73MseS+Lk4YpWOWphxZy34qVv3dT10BU+q+sb4fgGxVVsSwNj5aYP4UB0+p3PqfSBlX4fUUeamRfY7jX1kVeUqzOpppdbakkAXv6+g/OdS/YGAtbTb0i6NC3S1hAyWA5cGHyszXqD+G6qNdj1b9JqOEcYagwIUH8jrIGOe7R7AYUsYFvzFx+tiKRp0ky3/AJtSe20pOCcuVKlWi9amQuGplVD63YCylb72ve81/DOE2NzLrC0Rc+0CDyzgx4Ybrr+sz3xX4VjcRRSjg0ulRv35zqlwvyUjf8JNyf6QJseXaeVaifw1GH0NiP1lq1IEEHYmBw7lr4PkkPjaotv4VC5v/VVO3so+s6FguD0qHko01polrKosLm/mP8TepuZeEgEgXIDEX72tf7XjGLp/jAuQLEd130HcQF0D0kSsuusD4hst0GYm3ta+9+0dpv4itfLdCLFTe/XX8xaAz+wg6nrBJZJhwPIkIwrwoAnX/wD0+4IZ8XXtqFSip7ZiXf8A+qTkIne/ghhMnDy/WriHb6IFQD7q33gdK8SLpLb5Tb0JJH07SPbWPKYBvnG2o9rxvxx10Pcf3EkLVGl4qpSVxqPr1gQOK4BMRTyubFfMlRTZkYbOp6e3XrOZ8d4sXenUOVsTQzAHanjKJFqtE32LLfy9DYibrmGo2EXxQxK3Clbaa7XN9B6znvFcPTqhzT0v5mpE2ZW6VKJ/0EQLblni6HG0hmJLUSFZt6uHqUy9A1L/APyLlKHqShmgxFXLVA6NOPJjWo1aNYG5pVL9iVvdwQdj5ibf1d52zluguL8LE7oouvYv/gfr7QLvgPCloI1hYuxdvQnoPaWkKE+0BD1gJX8Y4ZRxdF6OIQVKbjVT07FTurDoRqIdasL2vrI1XHql7naB55+Inw6q8PY1Kd6uFYmzgeal2SsBt2DbG3SYYnT6z1BxHH+ObD5DcMpFwynQgjtOYcxcl0PEsgyo9yjLo1OxGZGGzqLixOtuukDC8AxGop92FvqbGem+H8IpmgEI0yAflPKldRSqkU3DhG0cAqGt1tfa89U8m8WXE4SjWTZ1Fx2ZdGU+oIMDCcU4CKddUYXVmsexUkGx7jY2nQ+F8HVUAtsNNLQ+OcKFRqdUC5Rrkdxt+UvqC2Ue0CsPDR1EyvE1CtU9NPym6rVRsN5zrmGvZG7s5/I2gU2AoGrUPpNhwjhNraSu+HuAzrUqEaFrD6aTeYfDAQGVo2EZwB8x95PxQssrOHHzGBMwlLLUf+ax+wtJOJq5QT21/KCmut4zXQO+Q7WDEdwDsfS8AqtHyAAajX67n9TK43vLtzaV9WmM3vr/AJgZ7FUijAqcqsbegY/hPof/ABJuErjY/X37yxxFBSpDAZSLHp/plDiaJW5GZgBuAbEX79IFg+IF4UojjT3H2J/OCB5naFBBANZ6M+FFPLwzC+oqN9TVeHBA2cfpGCCAqqoy37SFgMbmew2EEEB/jeFSvRek2zrb2O4I9iLzhvF8Q2FqmjV3U6Ea6b3Ujb2MEECnxhFb5dWcgA7EsTZQemt7X9Z6E5TwBwmCw1BgoanRRXym48TKPEIPW7XN/WCCBdZxGqtSwgggZXH1GDZr6i/2lPU4mK7sEIy7KdQSw3uCPbrBBAr+G12AYnQhym/UGxtMb8TuO+GBQp3zHMGbbcjxLH6BR6AwoIHLlE7b8B+L3p1cOSfKRUXf8WjfmPzgggdhFWMYrEkKSD0gggN8OPlzH1M5tzXi/MB/uuv94UEDo3JeGyYSkNLlbn3Jv/eXt4IIEbiD2Q+0rOFG5gggXamQaeMQ4h6YvnFNGY9ApLBR6kkGCCBLqmVOIxHnA6QQQH/DvvK6m1mKn2PW4MOCAKnDqZMEEE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441881-angelina-jo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28600"/>
            <a:ext cx="4152900" cy="62293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gods or other supernatural or fantastic beings take part in the action.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an Epic </a:t>
            </a:r>
            <a:endParaRPr lang="en-US" dirty="0"/>
          </a:p>
        </p:txBody>
      </p:sp>
      <p:pic>
        <p:nvPicPr>
          <p:cNvPr id="4" name="Picture 3" descr="cyclop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743200"/>
            <a:ext cx="2286000" cy="1714500"/>
          </a:xfrm>
          <a:prstGeom prst="rect">
            <a:avLst/>
          </a:prstGeom>
        </p:spPr>
      </p:pic>
      <p:pic>
        <p:nvPicPr>
          <p:cNvPr id="5" name="Picture 4" descr="sire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2514600"/>
            <a:ext cx="4318000" cy="3454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story is told in heightened language</a:t>
            </a:r>
          </a:p>
          <a:p>
            <a:pPr lvl="1"/>
            <a:r>
              <a:rPr lang="en-US" dirty="0" smtClean="0"/>
              <a:t>On a GRAND scale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Figurative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Formal speeches by the hero or other characters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Often begins </a:t>
            </a:r>
            <a:r>
              <a:rPr lang="en-US" i="1" dirty="0" smtClean="0"/>
              <a:t>in media res </a:t>
            </a:r>
            <a:r>
              <a:rPr lang="en-US" dirty="0" smtClean="0"/>
              <a:t>(Latin for “in the middle of things”), then flashes back to explain action leading up to that </a:t>
            </a:r>
            <a:r>
              <a:rPr lang="en-US" dirty="0" smtClean="0"/>
              <a:t>point</a:t>
            </a:r>
          </a:p>
          <a:p>
            <a:r>
              <a:rPr lang="en-US" dirty="0" smtClean="0"/>
              <a:t>Contain elements of myth, folktale, history, and legend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an Epic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1264" y="1219200"/>
            <a:ext cx="6068934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r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76200"/>
            <a:ext cx="44577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che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295400"/>
            <a:ext cx="5099263" cy="3819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nnifer-lawrence-short-hairc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ssell wil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295400"/>
            <a:ext cx="69088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l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73152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Epic Hero is a LARGER THAN LIFE PERSON who embodies the </a:t>
            </a:r>
            <a:r>
              <a:rPr lang="en-US" b="1" u="sng" dirty="0" smtClean="0"/>
              <a:t>highest ideals </a:t>
            </a:r>
            <a:r>
              <a:rPr lang="en-US" dirty="0" smtClean="0"/>
              <a:t>of his or her culture. </a:t>
            </a:r>
          </a:p>
          <a:p>
            <a:r>
              <a:rPr lang="en-US" dirty="0" smtClean="0"/>
              <a:t>Example: In the Hunger Games, </a:t>
            </a:r>
            <a:r>
              <a:rPr lang="en-US" dirty="0" err="1" smtClean="0"/>
              <a:t>Katniss</a:t>
            </a:r>
            <a:r>
              <a:rPr lang="en-US" dirty="0" smtClean="0"/>
              <a:t> embodies </a:t>
            </a:r>
            <a:r>
              <a:rPr lang="en-US" b="1" u="sng" dirty="0" smtClean="0"/>
              <a:t>LOYALTY</a:t>
            </a:r>
            <a:r>
              <a:rPr lang="en-US" dirty="0" smtClean="0"/>
              <a:t>, COURAGE, SENSE OF JUSTICE, DIGNITY, </a:t>
            </a:r>
            <a:r>
              <a:rPr lang="en-US" b="1" u="sng" dirty="0" smtClean="0"/>
              <a:t>PERSISTENCE</a:t>
            </a:r>
            <a:r>
              <a:rPr lang="en-US" dirty="0" smtClean="0"/>
              <a:t>, and many other traits of her society and culture.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Epic Hero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455</Words>
  <Application>Microsoft Office PowerPoint</Application>
  <PresentationFormat>On-screen Show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Journal Activity</vt:lpstr>
      <vt:lpstr>Slide 2</vt:lpstr>
      <vt:lpstr>Slide 3</vt:lpstr>
      <vt:lpstr>Slide 4</vt:lpstr>
      <vt:lpstr>Slide 5</vt:lpstr>
      <vt:lpstr>Slide 6</vt:lpstr>
      <vt:lpstr>Slide 7</vt:lpstr>
      <vt:lpstr>Slide 8</vt:lpstr>
      <vt:lpstr>The Epic Hero</vt:lpstr>
      <vt:lpstr>Epic Hero Characteristics</vt:lpstr>
      <vt:lpstr>Epic Hero Characteristics</vt:lpstr>
      <vt:lpstr>Epic Hero Characteristics</vt:lpstr>
      <vt:lpstr>Epic Hero Characteristics</vt:lpstr>
      <vt:lpstr>The Epic Poem</vt:lpstr>
      <vt:lpstr> Epic Poems often….</vt:lpstr>
      <vt:lpstr>TWO Types of Epics</vt:lpstr>
      <vt:lpstr>5 Characteristics of an Epic </vt:lpstr>
      <vt:lpstr>5 Characteristics of an Epic </vt:lpstr>
      <vt:lpstr>5 Characteristics of an Epic </vt:lpstr>
      <vt:lpstr>Characteristics of an Epic </vt:lpstr>
      <vt:lpstr>Characteristics of an Epic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Activity</dc:title>
  <dc:creator>morgpeterson</dc:creator>
  <cp:lastModifiedBy>morgpeterson</cp:lastModifiedBy>
  <cp:revision>13</cp:revision>
  <dcterms:created xsi:type="dcterms:W3CDTF">2014-10-05T23:30:43Z</dcterms:created>
  <dcterms:modified xsi:type="dcterms:W3CDTF">2014-10-06T10:34:10Z</dcterms:modified>
</cp:coreProperties>
</file>